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8.xml"/>
  <Override ContentType="application/vnd.openxmlformats-officedocument.presentationml.slideLayout+xml" PartName="/ppt/slideLayouts/slideLayout7.xml"/>
  <Override ContentType="application/vnd.openxmlformats-officedocument.presentationml.slideLayout+xml" PartName="/ppt/slideLayouts/slideLayout3.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Layout+xml" PartName="/ppt/slideLayouts/slideLayout9.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15.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4.xml"/>
  <Override ContentType="application/vnd.openxmlformats-officedocument.theme+xml" PartName="/ppt/theme/theme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4.xml"/>
  <Override ContentType="application/vnd.openxmlformats-officedocument.presentationml.slide+xml" PartName="/ppt/slides/slide10.xml"/>
  <Override ContentType="application/vnd.openxmlformats-officedocument.presentationml.slide+xml" PartName="/ppt/slides/slide14.xml"/>
  <Override ContentType="application/vnd.openxmlformats-officedocument.presentationml.slide+xml" PartName="/ppt/slides/slide11.xml"/>
  <Override ContentType="application/vnd.openxmlformats-officedocument.presentationml.slide+xml" PartName="/ppt/slides/slide5.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60" r:id="rId4"/>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y="6858000" cx="9144000"/>
  <p:notesSz cy="9144000" cx="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7087D37F-E7C9-467B-B0CC-FD3E3B527287}">
  <a:tblStyle styleName="Table_0" styleId="{7087D37F-E7C9-467B-B0CC-FD3E3B527287}">
    <a:wholeTbl>
      <a:tcStyle>
        <a:tcBdr>
          <a:left>
            <a:ln w="9525" cap="flat">
              <a:solidFill>
                <a:srgbClr val="000000"/>
              </a:solidFill>
              <a:prstDash val="solid"/>
              <a:round/>
              <a:headEnd len="med" type="none" w="med"/>
              <a:tailEnd len="med" type="none" w="med"/>
            </a:ln>
          </a:left>
          <a:right>
            <a:ln w="9525" cap="flat">
              <a:solidFill>
                <a:srgbClr val="000000"/>
              </a:solidFill>
              <a:prstDash val="solid"/>
              <a:round/>
              <a:headEnd len="med" type="none" w="med"/>
              <a:tailEnd len="med" type="none" w="med"/>
            </a:ln>
          </a:right>
          <a:top>
            <a:ln w="9525" cap="flat">
              <a:solidFill>
                <a:srgbClr val="000000"/>
              </a:solidFill>
              <a:prstDash val="solid"/>
              <a:round/>
              <a:headEnd len="med" type="none" w="med"/>
              <a:tailEnd len="med" type="none" w="med"/>
            </a:ln>
          </a:top>
          <a:bottom>
            <a:ln w="9525" cap="flat">
              <a:solidFill>
                <a:srgbClr val="000000"/>
              </a:solidFill>
              <a:prstDash val="solid"/>
              <a:round/>
              <a:headEnd len="med" type="none" w="med"/>
              <a:tailEnd len="med" type="none" w="med"/>
            </a:ln>
          </a:bottom>
          <a:insideH>
            <a:ln w="9525" cap="flat">
              <a:solidFill>
                <a:srgbClr val="000000"/>
              </a:solidFill>
              <a:prstDash val="solid"/>
              <a:round/>
              <a:headEnd len="med" type="none" w="med"/>
              <a:tailEnd len="med" type="none" w="med"/>
            </a:ln>
          </a:insideH>
          <a:insideV>
            <a:ln w="9525" cap="flat">
              <a:solidFill>
                <a:srgbClr val="000000"/>
              </a:solidFill>
              <a:prstDash val="solid"/>
              <a:round/>
              <a:headEnd len="med" type="none" w="med"/>
              <a:tailEnd len="med" type="none" w="med"/>
            </a:ln>
          </a:insideV>
        </a:tcBdr>
      </a:tcStyle>
    </a:wholeTbl>
  </a:tblStyle>
</a:tblStyleLst>
</file>

<file path=ppt/_rels/presentation.xml.rels><?xml version="1.0" encoding="UTF-8" standalone="yes"?><Relationships xmlns="http://schemas.openxmlformats.org/package/2006/relationships"><Relationship Type="http://schemas.openxmlformats.org/officeDocument/2006/relationships/slide" Id="rId19" Target="slides/slide13.xml"/><Relationship Type="http://schemas.openxmlformats.org/officeDocument/2006/relationships/slide" Id="rId18" Target="slides/slide12.xml"/><Relationship Type="http://schemas.openxmlformats.org/officeDocument/2006/relationships/slide" Id="rId17" Target="slides/slide11.xml"/><Relationship Type="http://schemas.openxmlformats.org/officeDocument/2006/relationships/slide" Id="rId16" Target="slides/slide10.xml"/><Relationship Type="http://schemas.openxmlformats.org/officeDocument/2006/relationships/slide" Id="rId15" Target="slides/slide9.xml"/><Relationship Type="http://schemas.openxmlformats.org/officeDocument/2006/relationships/slide" Id="rId14" Target="slides/slide8.xml"/><Relationship Type="http://schemas.openxmlformats.org/officeDocument/2006/relationships/slide" Id="rId21" Target="slides/slide15.xml"/><Relationship Type="http://schemas.openxmlformats.org/officeDocument/2006/relationships/presProps" Id="rId2" Target="presProps.xml"/><Relationship Type="http://schemas.openxmlformats.org/officeDocument/2006/relationships/slide" Id="rId12" Target="slides/slide6.xml"/><Relationship Type="http://schemas.openxmlformats.org/officeDocument/2006/relationships/theme" Id="rId1" Target="theme/theme2.xml"/><Relationship Type="http://schemas.openxmlformats.org/officeDocument/2006/relationships/slide" Id="rId13" Target="slides/slide7.xml"/><Relationship Type="http://schemas.openxmlformats.org/officeDocument/2006/relationships/slideMaster" Id="rId4" Target="slideMasters/slideMaster1.xml"/><Relationship Type="http://schemas.openxmlformats.org/officeDocument/2006/relationships/slide" Id="rId10" Target="slides/slide4.xml"/><Relationship Type="http://schemas.openxmlformats.org/officeDocument/2006/relationships/tableStyles" Id="rId3" Target="tableStyles.xml"/><Relationship Type="http://schemas.openxmlformats.org/officeDocument/2006/relationships/slide" Id="rId11" Target="slides/slide5.xml"/><Relationship Type="http://schemas.openxmlformats.org/officeDocument/2006/relationships/slide" Id="rId20" Target="slides/slide14.xml"/><Relationship Type="http://schemas.openxmlformats.org/officeDocument/2006/relationships/slide" Id="rId9" Target="slides/slide3.xml"/><Relationship Type="http://schemas.openxmlformats.org/officeDocument/2006/relationships/notesMaster" Id="rId6" Target="notesMasters/notesMaster1.xml"/><Relationship Type="http://schemas.openxmlformats.org/officeDocument/2006/relationships/slideMaster" Id="rId5" Target="slideMasters/slideMaster2.xml"/><Relationship Type="http://schemas.openxmlformats.org/officeDocument/2006/relationships/slide" Id="rId8" Target="slides/slide2.xml"/><Relationship Type="http://schemas.openxmlformats.org/officeDocument/2006/relationships/slide" Id="rId7" Target="slides/slide1.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p:spPr>
      </p:sp>
      <p:sp>
        <p:nvSpPr>
          <p:cNvPr name="Shape 3" id="3"/>
          <p:cNvSpPr txBox="1"/>
          <p:nvPr>
            <p:ph idx="1" type="body"/>
          </p:nvPr>
        </p:nvSpPr>
        <p:spPr>
          <a:xfrm>
            <a:off x="685800" y="4343400"/>
            <a:ext cx="5486399" cy="4114800"/>
          </a:xfrm>
          <a:prstGeom prst="rect">
            <a:avLst/>
          </a:prstGeom>
        </p:spPr>
        <p:txBody>
          <a:bodyPr anchorCtr="0" bIns="91425" tIns="91425" anchor="t" lIns="91425" rIns="91425"/>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44" id="44"/>
        <p:cNvGrpSpPr/>
        <p:nvPr/>
      </p:nvGrpSpPr>
      <p:grpSpPr>
        <a:xfrm>
          <a:off y="0" x="0"/>
          <a:ext cy="0" cx="0"/>
          <a:chOff y="0" x="0"/>
          <a:chExt cy="0" cx="0"/>
        </a:xfrm>
      </p:grpSpPr>
      <p:sp>
        <p:nvSpPr>
          <p:cNvPr name="Shape 45" id="45"/>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46" id="46"/>
          <p:cNvSpPr txBox="1"/>
          <p:nvPr>
            <p:ph type="body" idx="1"/>
          </p:nvPr>
        </p:nvSpPr>
        <p:spPr>
          <a:xfrm>
            <a:off y="4343400" x="685800"/>
            <a:ext cy="4114800" cx="5486399"/>
          </a:xfrm>
          <a:prstGeom prst="rect">
            <a:avLst/>
          </a:prstGeom>
        </p:spPr>
        <p:txBody>
          <a:bodyPr bIns="91425" tIns="91425" lIns="91425" anchor="t" anchorCtr="0" rIns="91425">
            <a:spAutoFit/>
          </a:bodyPr>
          <a:lstStyle/>
          <a:p>
            <a:pPr>
              <a:buNone/>
            </a:pPr>
            <a:r>
              <a:rPr lang="en"/>
              <a:t>Today I'm going to discuss our implementation of click tracking. Some of this will get technical, especially the second half, but hopefully everyone will be able to pick up the key concepts.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9" id="99"/>
        <p:cNvGrpSpPr/>
        <p:nvPr/>
      </p:nvGrpSpPr>
      <p:grpSpPr>
        <a:xfrm>
          <a:off y="0" x="0"/>
          <a:ext cy="0" cx="0"/>
          <a:chOff y="0" x="0"/>
          <a:chExt cy="0" cx="0"/>
        </a:xfrm>
      </p:grpSpPr>
      <p:sp>
        <p:nvSpPr>
          <p:cNvPr name="Shape 100" id="10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01" id="101"/>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There are some details we want to know about the click, but aren't necessary to capture in real time. We use a nightly cron script to fetch this additional information and perform cleanup.</a:t>
            </a:r>
          </a:p>
          <a:p>
            <a:r>
              <a:t/>
            </a:r>
          </a:p>
          <a:p>
            <a:pPr rtl="0" lvl="0">
              <a:buNone/>
            </a:pPr>
            <a:r>
              <a:rPr lang="en"/>
              <a:t>We use this process to lookup Title and Call Number for the resource based on the Bib ID. We probably could pass these in as additional tracking parameters instead (being careful to deal with special characters). This info is only needed when running reports, so we opted to look them up separately. We can easily expand this to bring in more detail data without making our tracking script itself more convoluted.</a:t>
            </a:r>
          </a:p>
          <a:p>
            <a:r>
              <a:t/>
            </a:r>
          </a:p>
          <a:p>
            <a:pPr>
              <a:buNone/>
            </a:pPr>
            <a:r>
              <a:rPr lang="en"/>
              <a:t>This is also a good time to do automated validation. We are implementing a script that simply checks the URL to see if the server gives a happy response. If not, we can mark the URL for manual review.</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5" id="105"/>
        <p:cNvGrpSpPr/>
        <p:nvPr/>
      </p:nvGrpSpPr>
      <p:grpSpPr>
        <a:xfrm>
          <a:off y="0" x="0"/>
          <a:ext cy="0" cx="0"/>
          <a:chOff y="0" x="0"/>
          <a:chExt cy="0" cx="0"/>
        </a:xfrm>
      </p:grpSpPr>
      <p:sp>
        <p:nvSpPr>
          <p:cNvPr name="Shape 106" id="10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07" id="107"/>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Here's essentially what our final tracking database looks like. We use a unique internal ID as the primary key. We've also added the detail and validation information.</a:t>
            </a:r>
          </a:p>
          <a:p>
            <a:r>
              <a:t/>
            </a:r>
          </a:p>
          <a:p>
            <a:pPr>
              <a:buNone/>
            </a:pPr>
            <a:r>
              <a:rPr lang="en"/>
              <a:t>Our database uses MySQL, but this is simple enough that just about any database solution would work.</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1" id="111"/>
        <p:cNvGrpSpPr/>
        <p:nvPr/>
      </p:nvGrpSpPr>
      <p:grpSpPr>
        <a:xfrm>
          <a:off y="0" x="0"/>
          <a:ext cy="0" cx="0"/>
          <a:chOff y="0" x="0"/>
          <a:chExt cy="0" cx="0"/>
        </a:xfrm>
      </p:grpSpPr>
      <p:sp>
        <p:nvSpPr>
          <p:cNvPr name="Shape 112" id="11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13" id="113"/>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Finally, creating reports. We have a generic database report tool that we use for several systems at Auburn University Libraries.</a:t>
            </a:r>
          </a:p>
          <a:p>
            <a:r>
              <a:t/>
            </a:r>
          </a:p>
          <a:p>
            <a:pPr rtl="0" lvl="0">
              <a:buNone/>
            </a:pPr>
            <a:r>
              <a:rPr lang="en"/>
              <a:t>We can specify a date range for the data we want to see.</a:t>
            </a:r>
          </a:p>
          <a:p>
            <a:r>
              <a:t/>
            </a:r>
          </a:p>
          <a:p>
            <a:pPr rtl="0" lvl="0">
              <a:buNone/>
            </a:pPr>
            <a:r>
              <a:rPr lang="en"/>
              <a:t>By default the report will show details for each click, but the report can also simply show the sum number of clicks.</a:t>
            </a:r>
          </a:p>
          <a:p>
            <a:r>
              <a:t/>
            </a:r>
          </a:p>
          <a:p>
            <a:pPr rtl="0" lvl="0">
              <a:buNone/>
            </a:pPr>
            <a:r>
              <a:rPr lang="en"/>
              <a:t>The tool offers reports formatted in HTML or CSV. Comma separated values files are useful for importing into Excel.</a:t>
            </a:r>
          </a:p>
          <a:p>
            <a:r>
              <a:t/>
            </a:r>
          </a:p>
          <a:p>
            <a:pPr>
              <a:buNone/>
            </a:pPr>
            <a:r>
              <a:rPr lang="en"/>
              <a:t>To actually generate the reports, the PHP script takes the full database result set and formats each row element. Once the queries are built, the same basic code can generate reports for any result set.</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7" id="117"/>
        <p:cNvGrpSpPr/>
        <p:nvPr/>
      </p:nvGrpSpPr>
      <p:grpSpPr>
        <a:xfrm>
          <a:off y="0" x="0"/>
          <a:ext cy="0" cx="0"/>
          <a:chOff y="0" x="0"/>
          <a:chExt cy="0" cx="0"/>
        </a:xfrm>
      </p:grpSpPr>
      <p:sp>
        <p:nvSpPr>
          <p:cNvPr name="Shape 118" id="11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19" id="119"/>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For outputting CSV files, we trick the user's browser into thinking our PHP script is actually a CSV file.</a:t>
            </a:r>
          </a:p>
          <a:p>
            <a:r>
              <a:t/>
            </a:r>
          </a:p>
          <a:p>
            <a:pPr rtl="0" lvl="0">
              <a:buNone/>
            </a:pPr>
            <a:r>
              <a:rPr lang="en"/>
              <a:t>First we use Apache Rewrite so that the URL looks like a CSV file, but on the server it's actually our PHP file.</a:t>
            </a:r>
          </a:p>
          <a:p>
            <a:r>
              <a:t/>
            </a:r>
          </a:p>
          <a:p>
            <a:pPr>
              <a:buNone/>
            </a:pPr>
            <a:r>
              <a:rPr lang="en"/>
              <a:t>Second, at the beginning of that PHP file we use this command that manipulates the HTML response header. So instead of displaying the raw CSV data in the browser, it will instead try to open the file in an appropriate app (such as Excel).</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3" id="123"/>
        <p:cNvGrpSpPr/>
        <p:nvPr/>
      </p:nvGrpSpPr>
      <p:grpSpPr>
        <a:xfrm>
          <a:off y="0" x="0"/>
          <a:ext cy="0" cx="0"/>
          <a:chOff y="0" x="0"/>
          <a:chExt cy="0" cx="0"/>
        </a:xfrm>
      </p:grpSpPr>
      <p:sp>
        <p:nvSpPr>
          <p:cNvPr name="Shape 124" id="12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25" id="125"/>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And here's the final diagram of our click tracker.</a:t>
            </a:r>
          </a:p>
          <a:p>
            <a:r>
              <a:t/>
            </a:r>
          </a:p>
          <a:p>
            <a:pPr>
              <a:buNone/>
            </a:pPr>
            <a:r>
              <a:rPr lang="en"/>
              <a:t>We use javascript to inject our tracking page. When the user clicks, the tracking script saves the click to database and forwards the user to the destination web site. A nightly process looks up additional details per click and performs validation. A reporting tool pulls from the database and displays data in tabular formats.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9" id="129"/>
        <p:cNvGrpSpPr/>
        <p:nvPr/>
      </p:nvGrpSpPr>
      <p:grpSpPr>
        <a:xfrm>
          <a:off y="0" x="0"/>
          <a:ext cy="0" cx="0"/>
          <a:chOff y="0" x="0"/>
          <a:chExt cy="0" cx="0"/>
        </a:xfrm>
      </p:grpSpPr>
      <p:sp>
        <p:nvSpPr>
          <p:cNvPr name="Shape 130" id="130"/>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131" id="131"/>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Questions? Comments?</a:t>
            </a:r>
          </a:p>
          <a:p>
            <a:r>
              <a:t/>
            </a:r>
          </a:p>
          <a:p>
            <a:pPr>
              <a:buNone/>
            </a:pPr>
            <a:r>
              <a:rPr lang="en"/>
              <a:t>We don't have the source in a public repo yet but we're working on that. For now we can supply the source upon request. Feel free to contact me for the source or for questions about setting up your own click tracker.</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0" id="50"/>
        <p:cNvGrpSpPr/>
        <p:nvPr/>
      </p:nvGrpSpPr>
      <p:grpSpPr>
        <a:xfrm>
          <a:off y="0" x="0"/>
          <a:ext cy="0" cx="0"/>
          <a:chOff y="0" x="0"/>
          <a:chExt cy="0" cx="0"/>
        </a:xfrm>
      </p:grpSpPr>
      <p:sp>
        <p:nvSpPr>
          <p:cNvPr name="Shape 51" id="51"/>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52" id="52"/>
          <p:cNvSpPr txBox="1"/>
          <p:nvPr>
            <p:ph type="body" idx="1"/>
          </p:nvPr>
        </p:nvSpPr>
        <p:spPr>
          <a:xfrm>
            <a:off y="4343400" x="685800"/>
            <a:ext cy="4114800" cx="5486399"/>
          </a:xfrm>
          <a:prstGeom prst="rect">
            <a:avLst/>
          </a:prstGeom>
        </p:spPr>
        <p:txBody>
          <a:bodyPr bIns="91425" tIns="91425" lIns="91425" anchor="t" anchorCtr="0" rIns="91425">
            <a:spAutoFit/>
          </a:bodyPr>
          <a:lstStyle/>
          <a:p>
            <a:pPr>
              <a:buNone/>
            </a:pPr>
            <a:r>
              <a:rPr lang="en"/>
              <a:t>In this presentation we'll explain how to create a system to get from mouse clicks to usage reports. First we're going to cover the bare minimums to capture the data, which can serve as a Phase 1 implementation for many institutions. Then we're going to get into the details of our specific implementation.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6" id="56"/>
        <p:cNvGrpSpPr/>
        <p:nvPr/>
      </p:nvGrpSpPr>
      <p:grpSpPr>
        <a:xfrm>
          <a:off y="0" x="0"/>
          <a:ext cy="0" cx="0"/>
          <a:chOff y="0" x="0"/>
          <a:chExt cy="0" cx="0"/>
        </a:xfrm>
      </p:grpSpPr>
      <p:sp>
        <p:nvSpPr>
          <p:cNvPr name="Shape 57" id="57"/>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58" id="58"/>
          <p:cNvSpPr txBox="1"/>
          <p:nvPr>
            <p:ph type="body" idx="1"/>
          </p:nvPr>
        </p:nvSpPr>
        <p:spPr>
          <a:xfrm>
            <a:off y="4343400" x="685800"/>
            <a:ext cy="4114800" cx="5486399"/>
          </a:xfrm>
          <a:prstGeom prst="rect">
            <a:avLst/>
          </a:prstGeom>
        </p:spPr>
        <p:txBody>
          <a:bodyPr bIns="91425" tIns="91425" lIns="91425" anchor="t" anchorCtr="0" rIns="91425">
            <a:spAutoFit/>
          </a:bodyPr>
          <a:lstStyle/>
          <a:p>
            <a:pPr>
              <a:buNone/>
            </a:pPr>
            <a:r>
              <a:rPr lang="en"/>
              <a:t>Here's an example link that we want to track, just a simple HTML hyperlink. The way we process click tracking is by routing the user through a tracking page. Here we manipulate our links so that the tracking script is the actual link, and the desired destination is a parameter to that link. Note there are other ways to approach this: for example you could use the link's onclick event to call your tracking script instead.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2" id="62"/>
        <p:cNvGrpSpPr/>
        <p:nvPr/>
      </p:nvGrpSpPr>
      <p:grpSpPr>
        <a:xfrm>
          <a:off y="0" x="0"/>
          <a:ext cy="0" cx="0"/>
          <a:chOff y="0" x="0"/>
          <a:chExt cy="0" cx="0"/>
        </a:xfrm>
      </p:grpSpPr>
      <p:sp>
        <p:nvSpPr>
          <p:cNvPr name="Shape 63" id="63"/>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64" id="64"/>
          <p:cNvSpPr txBox="1"/>
          <p:nvPr>
            <p:ph type="body" idx="1"/>
          </p:nvPr>
        </p:nvSpPr>
        <p:spPr>
          <a:xfrm>
            <a:off y="4343400" x="685800"/>
            <a:ext cy="4114800" cx="5486399"/>
          </a:xfrm>
          <a:prstGeom prst="rect">
            <a:avLst/>
          </a:prstGeom>
        </p:spPr>
        <p:txBody>
          <a:bodyPr bIns="91425" tIns="91425" lIns="91425" anchor="t" anchorCtr="0" rIns="91425">
            <a:spAutoFit/>
          </a:bodyPr>
          <a:lstStyle/>
          <a:p>
            <a:pPr>
              <a:buNone/>
            </a:pPr>
            <a:r>
              <a:rPr lang="en"/>
              <a:t>We have one central tracking script that performs two main functions: saves the clicks to a persistent database, and forwards the user to their desired page. This should happen fast enough that the user doesn't notice any delay between clicking a link and their destination page loading.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8" id="68"/>
        <p:cNvGrpSpPr/>
        <p:nvPr/>
      </p:nvGrpSpPr>
      <p:grpSpPr>
        <a:xfrm>
          <a:off y="0" x="0"/>
          <a:ext cy="0" cx="0"/>
          <a:chOff y="0" x="0"/>
          <a:chExt cy="0" cx="0"/>
        </a:xfrm>
      </p:grpSpPr>
      <p:sp>
        <p:nvSpPr>
          <p:cNvPr name="Shape 69" id="69"/>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0" id="70"/>
          <p:cNvSpPr txBox="1"/>
          <p:nvPr>
            <p:ph type="body" idx="1"/>
          </p:nvPr>
        </p:nvSpPr>
        <p:spPr>
          <a:xfrm>
            <a:off y="4343400" x="685800"/>
            <a:ext cy="4114800" cx="5486399"/>
          </a:xfrm>
          <a:prstGeom prst="rect">
            <a:avLst/>
          </a:prstGeom>
        </p:spPr>
        <p:txBody>
          <a:bodyPr bIns="91425" tIns="91425" lIns="91425" anchor="t" anchorCtr="0" rIns="91425">
            <a:spAutoFit/>
          </a:bodyPr>
          <a:lstStyle/>
          <a:p>
            <a:pPr>
              <a:buNone/>
            </a:pPr>
            <a:r>
              <a:rPr lang="en"/>
              <a:t>Here's a simplified view of a tracking database. At minimum you're recording the destination URL and the timestamp that represents when the click occurred. Later we'll see our actual tracking table that has more details.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5" id="75"/>
        <p:cNvGrpSpPr/>
        <p:nvPr/>
      </p:nvGrpSpPr>
      <p:grpSpPr>
        <a:xfrm>
          <a:off y="0" x="0"/>
          <a:ext cy="0" cx="0"/>
          <a:chOff y="0" x="0"/>
          <a:chExt cy="0" cx="0"/>
        </a:xfrm>
      </p:grpSpPr>
      <p:sp>
        <p:nvSpPr>
          <p:cNvPr name="Shape 76" id="76"/>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77" id="77"/>
          <p:cNvSpPr txBox="1"/>
          <p:nvPr>
            <p:ph type="body" idx="1"/>
          </p:nvPr>
        </p:nvSpPr>
        <p:spPr>
          <a:xfrm>
            <a:off y="4343400" x="685800"/>
            <a:ext cy="4114800" cx="5486399"/>
          </a:xfrm>
          <a:prstGeom prst="rect">
            <a:avLst/>
          </a:prstGeom>
        </p:spPr>
        <p:txBody>
          <a:bodyPr bIns="91425" tIns="91425" lIns="91425" anchor="t" anchorCtr="0" rIns="91425">
            <a:spAutoFit/>
          </a:bodyPr>
          <a:lstStyle/>
          <a:p>
            <a:pPr>
              <a:buNone/>
            </a:pPr>
            <a:r>
              <a:rPr lang="en"/>
              <a:t>So here are the essentials. Insert your tracking script address into links you want to track. Have a tracking script that writes to database and forwards the user to a URL. And have a primitive database that holds clicks. At this point you're collecting the data, which is the most important step. If you were implementing a click tracker at your institution, this would be a sensible Phase I.</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1" id="81"/>
        <p:cNvGrpSpPr/>
        <p:nvPr/>
      </p:nvGrpSpPr>
      <p:grpSpPr>
        <a:xfrm>
          <a:off y="0" x="0"/>
          <a:ext cy="0" cx="0"/>
          <a:chOff y="0" x="0"/>
          <a:chExt cy="0" cx="0"/>
        </a:xfrm>
      </p:grpSpPr>
      <p:sp>
        <p:nvSpPr>
          <p:cNvPr name="Shape 82" id="82"/>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83" id="83"/>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Where possible, we don't actually hardcode our tracking URL onto each link. We prefer to use javascript to inject the tracker after a page has loaded.</a:t>
            </a:r>
          </a:p>
          <a:p>
            <a:r>
              <a:t/>
            </a:r>
          </a:p>
          <a:p>
            <a:pPr>
              <a:buNone/>
            </a:pPr>
            <a:r>
              <a:rPr lang="en"/>
              <a:t>There are a few good reasons for this. One, the page might be difficult to edit. For example, you might not have the source code to your hosted discovery layer, but you can add javascripts as needed. Second reason, it helps to prevent search engine crawling from creating false positives on clicks. Most indexing spiders won't run javascripts when crawling a page. You could try using a nofollow directive, but not all spiders will honor it and usually you want the destination resource to be discoverable. Finally, users have a way to opt-out of tracking. By disabling javascript their clicks won't be recorded.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7" id="87"/>
        <p:cNvGrpSpPr/>
        <p:nvPr/>
      </p:nvGrpSpPr>
      <p:grpSpPr>
        <a:xfrm>
          <a:off y="0" x="0"/>
          <a:ext cy="0" cx="0"/>
          <a:chOff y="0" x="0"/>
          <a:chExt cy="0" cx="0"/>
        </a:xfrm>
      </p:grpSpPr>
      <p:sp>
        <p:nvSpPr>
          <p:cNvPr name="Shape 88" id="88"/>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89" id="89"/>
          <p:cNvSpPr txBox="1"/>
          <p:nvPr>
            <p:ph type="body" idx="1"/>
          </p:nvPr>
        </p:nvSpPr>
        <p:spPr>
          <a:xfrm>
            <a:off y="4343400" x="685800"/>
            <a:ext cy="4114800" cx="5486399"/>
          </a:xfrm>
          <a:prstGeom prst="rect">
            <a:avLst/>
          </a:prstGeom>
        </p:spPr>
        <p:txBody>
          <a:bodyPr bIns="91425" tIns="91425" lIns="91425" anchor="t" anchorCtr="0" rIns="91425">
            <a:spAutoFit/>
          </a:bodyPr>
          <a:lstStyle/>
          <a:p>
            <a:pPr rtl="0" lvl="0">
              <a:buNone/>
            </a:pPr>
            <a:r>
              <a:rPr lang="en"/>
              <a:t>This makes inserting the tracking link a bit trickier than before. Sometimes your links are a certain HTML class and they're easy to find, but for many situations you'll be using regular expressions to match links in your document.</a:t>
            </a:r>
          </a:p>
          <a:p>
            <a:r>
              <a:t/>
            </a:r>
          </a:p>
          <a:p>
            <a:pPr>
              <a:buNone/>
            </a:pPr>
            <a:r>
              <a:rPr lang="en"/>
              <a:t>Also, you'll want to format the destination URL if it has its own GET parameters. Here's an example of replacing the question mark and ampersands with character codes.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3" id="93"/>
        <p:cNvGrpSpPr/>
        <p:nvPr/>
      </p:nvGrpSpPr>
      <p:grpSpPr>
        <a:xfrm>
          <a:off y="0" x="0"/>
          <a:ext cy="0" cx="0"/>
          <a:chOff y="0" x="0"/>
          <a:chExt cy="0" cx="0"/>
        </a:xfrm>
      </p:grpSpPr>
      <p:sp>
        <p:nvSpPr>
          <p:cNvPr name="Shape 94" id="94"/>
          <p:cNvSpPr/>
          <p:nvPr>
            <p:ph type="sldImg" idx="2"/>
          </p:nvPr>
        </p:nvSpPr>
        <p:spPr>
          <a:xfrm>
            <a:off y="685800" x="1143225"/>
            <a:ext cy="3429000" cx="4572299"/>
          </a:xfrm>
          <a:custGeom>
            <a:pathLst>
              <a:path extrusionOk="0" h="120000" w="120000">
                <a:moveTo>
                  <a:pt y="0" x="0"/>
                </a:moveTo>
                <a:lnTo>
                  <a:pt y="0" x="120000"/>
                </a:lnTo>
                <a:lnTo>
                  <a:pt y="120000" x="120000"/>
                </a:lnTo>
                <a:lnTo>
                  <a:pt y="120000" x="0"/>
                </a:lnTo>
                <a:close/>
              </a:path>
            </a:pathLst>
          </a:custGeom>
        </p:spPr>
      </p:sp>
      <p:sp>
        <p:nvSpPr>
          <p:cNvPr name="Shape 95" id="95"/>
          <p:cNvSpPr txBox="1"/>
          <p:nvPr>
            <p:ph type="body" idx="1"/>
          </p:nvPr>
        </p:nvSpPr>
        <p:spPr>
          <a:xfrm>
            <a:off y="4343400" x="685800"/>
            <a:ext cy="4114800" cx="5486399"/>
          </a:xfrm>
          <a:prstGeom prst="rect">
            <a:avLst/>
          </a:prstGeom>
        </p:spPr>
        <p:txBody>
          <a:bodyPr bIns="91425" tIns="91425" lIns="91425" anchor="t" anchorCtr="0" rIns="91425">
            <a:spAutoFit/>
          </a:bodyPr>
          <a:lstStyle/>
          <a:p>
            <a:pPr>
              <a:buNone/>
            </a:pPr>
            <a:r>
              <a:rPr lang="en"/>
              <a:t>Our tracking script actually takes in more than just the destination URL. First we have a "source" value that specifies where the link came from. We use this because we're now tracking clicks from our VuFind discovery layer, our Traditional Voyager catalog view, and we plan to expand it to other systems. The second additional piece of info we track is a global unique ID. Here we're using the Bibliographic ID from our Voyager ILS. So now we're not only tracking each outgoing link, but we can trace each link back to the source of the click.</a:t>
            </a:r>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0.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1.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2.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7.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8.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9.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7" id="7"/>
        <p:cNvGrpSpPr/>
        <p:nvPr/>
      </p:nvGrpSpPr>
      <p:grpSpPr>
        <a:xfrm>
          <a:off y="0" x="0"/>
          <a:ext cy="0" cx="0"/>
          <a:chOff y="0" x="0"/>
          <a:chExt cy="0" cx="0"/>
        </a:xfrm>
      </p:grpSpPr>
      <p:sp>
        <p:nvSpPr>
          <p:cNvPr name="Shape 8" id="8"/>
          <p:cNvSpPr txBox="1"/>
          <p:nvPr>
            <p:ph type="subTitle" idx="1"/>
          </p:nvPr>
        </p:nvSpPr>
        <p:spPr>
          <a:xfrm>
            <a:off y="3786737" x="685800"/>
            <a:ext cy="1046400" cx="7772400"/>
          </a:xfrm>
          <a:prstGeom prst="rect">
            <a:avLst/>
          </a:prstGeom>
          <a:noFill/>
          <a:ln>
            <a:noFill/>
          </a:ln>
        </p:spPr>
        <p:txBody>
          <a:bodyPr bIns="91425" tIns="91425" lIns="91425" anchor="t" anchorCtr="0" rIns="91425"/>
          <a:lstStyle>
            <a:lvl1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1pPr>
            <a:lvl2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2pPr>
            <a:lvl3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3pPr>
            <a:lvl4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4pPr>
            <a:lvl5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5pPr>
            <a:lvl6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6pPr>
            <a:lvl7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7pPr>
            <a:lvl8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8pPr>
            <a:lvl9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9pPr>
          </a:lstStyle>
          <a:p/>
        </p:txBody>
      </p:sp>
      <p:sp>
        <p:nvSpPr>
          <p:cNvPr name="Shape 9" id="9"/>
          <p:cNvSpPr txBox="1"/>
          <p:nvPr>
            <p:ph type="ctrTitle"/>
          </p:nvPr>
        </p:nvSpPr>
        <p:spPr>
          <a:xfrm>
            <a:off y="2111123" x="685800"/>
            <a:ext cy="1546500" cx="7772400"/>
          </a:xfrm>
          <a:prstGeom prst="rect">
            <a:avLst/>
          </a:prstGeom>
          <a:noFill/>
          <a:ln>
            <a:noFill/>
          </a:ln>
        </p:spPr>
        <p:txBody>
          <a:bodyPr bIns="91425" tIns="91425" lIns="91425" anchor="b" anchorCtr="0" rIns="91425"/>
          <a:lstStyle>
            <a:lvl1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1pPr>
            <a:lvl2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2pPr>
            <a:lvl3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3pPr>
            <a:lvl4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4pPr>
            <a:lvl5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5pPr>
            <a:lvl6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6pPr>
            <a:lvl7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7pPr>
            <a:lvl8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8pPr>
            <a:lvl9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35" id="35"/>
        <p:cNvGrpSpPr/>
        <p:nvPr/>
      </p:nvGrpSpPr>
      <p:grpSpPr>
        <a:xfrm>
          <a:off y="0" x="0"/>
          <a:ext cy="0" cx="0"/>
          <a:chOff y="0" x="0"/>
          <a:chExt cy="0" cx="0"/>
        </a:xfrm>
      </p:grpSpPr>
      <p:sp>
        <p:nvSpPr>
          <p:cNvPr name="Shape 36" id="36"/>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37" id="37"/>
        <p:cNvGrpSpPr/>
        <p:nvPr/>
      </p:nvGrpSpPr>
      <p:grpSpPr>
        <a:xfrm>
          <a:off y="0" x="0"/>
          <a:ext cy="0" cx="0"/>
          <a:chOff y="0" x="0"/>
          <a:chExt cy="0" cx="0"/>
        </a:xfrm>
      </p:grpSpPr>
      <p:sp>
        <p:nvSpPr>
          <p:cNvPr name="Shape 38" id="38"/>
          <p:cNvSpPr txBox="1"/>
          <p:nvPr>
            <p:ph type="body" idx="1"/>
          </p:nvPr>
        </p:nvSpPr>
        <p:spPr>
          <a:xfrm>
            <a:off y="5875078" x="457200"/>
            <a:ext cy="692693" cx="8229600"/>
          </a:xfrm>
          <a:prstGeom prst="rect">
            <a:avLst/>
          </a:prstGeom>
          <a:noFill/>
          <a:ln>
            <a:noFill/>
          </a:ln>
        </p:spPr>
        <p:txBody>
          <a:bodyPr bIns="91425" tIns="91425" lIns="91425" anchor="t" anchorCtr="0" rIns="91425"/>
          <a:lstStyle>
            <a:lvl1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1pPr>
            <a:lvl2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2pPr>
            <a:lvl3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3pPr>
            <a:lvl4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4pPr>
            <a:lvl5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5pPr>
            <a:lvl6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6pPr>
            <a:lvl7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7pPr>
            <a:lvl8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8pPr>
            <a:lvl9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39" id="39"/>
        <p:cNvGrpSpPr/>
        <p:nvPr/>
      </p:nvGrpSpPr>
      <p:grpSpPr>
        <a:xfrm>
          <a:off y="0" x="0"/>
          <a:ext cy="0" cx="0"/>
          <a:chOff y="0" x="0"/>
          <a:chExt cy="0" cx="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0" id="10"/>
        <p:cNvGrpSpPr/>
        <p:nvPr/>
      </p:nvGrpSpPr>
      <p:grpSpPr>
        <a:xfrm>
          <a:off y="0" x="0"/>
          <a:ext cy="0" cx="0"/>
          <a:chOff y="0" x="0"/>
          <a:chExt cy="0" cx="0"/>
        </a:xfrm>
      </p:grpSpPr>
      <p:sp>
        <p:nvSpPr>
          <p:cNvPr name="Shape 11" id="11"/>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12" id="12"/>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13" id="13"/>
        <p:cNvGrpSpPr/>
        <p:nvPr/>
      </p:nvGrpSpPr>
      <p:grpSpPr>
        <a:xfrm>
          <a:off y="0" x="0"/>
          <a:ext cy="0" cx="0"/>
          <a:chOff y="0" x="0"/>
          <a:chExt cy="0" cx="0"/>
        </a:xfrm>
      </p:grpSpPr>
      <p:sp>
        <p:nvSpPr>
          <p:cNvPr name="Shape 14" id="14"/>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15" id="15"/>
          <p:cNvSpPr txBox="1"/>
          <p:nvPr>
            <p:ph type="body" idx="1"/>
          </p:nvPr>
        </p:nvSpPr>
        <p:spPr>
          <a:xfrm>
            <a:off y="1600200" x="457200"/>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16" id="16"/>
          <p:cNvSpPr txBox="1"/>
          <p:nvPr>
            <p:ph type="body" idx="2"/>
          </p:nvPr>
        </p:nvSpPr>
        <p:spPr>
          <a:xfrm>
            <a:off y="1600200" x="4692273"/>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17" id="17"/>
        <p:cNvGrpSpPr/>
        <p:nvPr/>
      </p:nvGrpSpPr>
      <p:grpSpPr>
        <a:xfrm>
          <a:off y="0" x="0"/>
          <a:ext cy="0" cx="0"/>
          <a:chOff y="0" x="0"/>
          <a:chExt cy="0" cx="0"/>
        </a:xfrm>
      </p:grpSpPr>
      <p:sp>
        <p:nvSpPr>
          <p:cNvPr name="Shape 18" id="18"/>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19" id="19"/>
        <p:cNvGrpSpPr/>
        <p:nvPr/>
      </p:nvGrpSpPr>
      <p:grpSpPr>
        <a:xfrm>
          <a:off y="0" x="0"/>
          <a:ext cy="0" cx="0"/>
          <a:chOff y="0" x="0"/>
          <a:chExt cy="0" cx="0"/>
        </a:xfrm>
      </p:grpSpPr>
      <p:sp>
        <p:nvSpPr>
          <p:cNvPr name="Shape 20" id="20"/>
          <p:cNvSpPr txBox="1"/>
          <p:nvPr>
            <p:ph type="body" idx="1"/>
          </p:nvPr>
        </p:nvSpPr>
        <p:spPr>
          <a:xfrm>
            <a:off y="5875078" x="457200"/>
            <a:ext cy="692700" cx="8229600"/>
          </a:xfrm>
          <a:prstGeom prst="rect">
            <a:avLst/>
          </a:prstGeom>
          <a:noFill/>
          <a:ln>
            <a:noFill/>
          </a:ln>
        </p:spPr>
        <p:txBody>
          <a:bodyPr bIns="91425" tIns="91425" lIns="91425" anchor="t" anchorCtr="0" rIns="91425"/>
          <a:lstStyle>
            <a:lvl1pPr indent="-285750" algn="ctr" marL="285750" rtl="0">
              <a:lnSpc>
                <a:spcPct val="100000"/>
              </a:lnSpc>
              <a:spcBef>
                <a:spcPts val="0"/>
              </a:spcBef>
              <a:spcAft>
                <a:spcPts val="0"/>
              </a:spcAft>
              <a:buClr>
                <a:schemeClr val="dk1"/>
              </a:buClr>
              <a:buSzPct val="166666"/>
              <a:buFont typeface="Arial"/>
              <a:buChar char="•"/>
              <a:defRPr sz="1800">
                <a:solidFill>
                  <a:schemeClr val="dk1"/>
                </a:solidFill>
              </a:defRPr>
            </a:lvl1pPr>
            <a:lvl2pPr indent="-285750" algn="ctr" marL="285750" rtl="0">
              <a:lnSpc>
                <a:spcPct val="100000"/>
              </a:lnSpc>
              <a:spcBef>
                <a:spcPts val="0"/>
              </a:spcBef>
              <a:spcAft>
                <a:spcPts val="0"/>
              </a:spcAft>
              <a:buClr>
                <a:schemeClr val="dk1"/>
              </a:buClr>
              <a:buSzPct val="100000"/>
              <a:buFont typeface="Courier New"/>
              <a:buChar char="o"/>
              <a:defRPr sz="1800">
                <a:solidFill>
                  <a:schemeClr val="dk1"/>
                </a:solidFill>
              </a:defRPr>
            </a:lvl2pPr>
            <a:lvl3pPr indent="-285750" algn="ctr" marL="285750" rtl="0">
              <a:lnSpc>
                <a:spcPct val="100000"/>
              </a:lnSpc>
              <a:spcBef>
                <a:spcPts val="0"/>
              </a:spcBef>
              <a:spcAft>
                <a:spcPts val="0"/>
              </a:spcAft>
              <a:buClr>
                <a:schemeClr val="dk1"/>
              </a:buClr>
              <a:buSzPct val="100000"/>
              <a:buFont typeface="Wingdings"/>
              <a:buChar char="§"/>
              <a:defRPr sz="1800">
                <a:solidFill>
                  <a:schemeClr val="dk1"/>
                </a:solidFill>
              </a:defRPr>
            </a:lvl3pPr>
            <a:lvl4pPr indent="-285750" algn="ctr" marL="285750" rtl="0">
              <a:lnSpc>
                <a:spcPct val="100000"/>
              </a:lnSpc>
              <a:spcBef>
                <a:spcPts val="0"/>
              </a:spcBef>
              <a:spcAft>
                <a:spcPts val="0"/>
              </a:spcAft>
              <a:buClr>
                <a:schemeClr val="dk1"/>
              </a:buClr>
              <a:buSzPct val="166666"/>
              <a:buFont typeface="Arial"/>
              <a:buChar char="•"/>
              <a:defRPr sz="1800">
                <a:solidFill>
                  <a:schemeClr val="dk1"/>
                </a:solidFill>
              </a:defRPr>
            </a:lvl4pPr>
            <a:lvl5pPr indent="-285750" algn="ctr" marL="285750" rtl="0">
              <a:lnSpc>
                <a:spcPct val="100000"/>
              </a:lnSpc>
              <a:spcBef>
                <a:spcPts val="0"/>
              </a:spcBef>
              <a:spcAft>
                <a:spcPts val="0"/>
              </a:spcAft>
              <a:buClr>
                <a:schemeClr val="dk1"/>
              </a:buClr>
              <a:buSzPct val="100000"/>
              <a:buFont typeface="Courier New"/>
              <a:buChar char="o"/>
              <a:defRPr sz="1800">
                <a:solidFill>
                  <a:schemeClr val="dk1"/>
                </a:solidFill>
              </a:defRPr>
            </a:lvl5pPr>
            <a:lvl6pPr indent="-285750" algn="ctr" marL="285750" rtl="0">
              <a:lnSpc>
                <a:spcPct val="100000"/>
              </a:lnSpc>
              <a:spcBef>
                <a:spcPts val="0"/>
              </a:spcBef>
              <a:spcAft>
                <a:spcPts val="0"/>
              </a:spcAft>
              <a:buClr>
                <a:schemeClr val="dk1"/>
              </a:buClr>
              <a:buSzPct val="100000"/>
              <a:buFont typeface="Wingdings"/>
              <a:buChar char="§"/>
              <a:defRPr sz="1800">
                <a:solidFill>
                  <a:schemeClr val="dk1"/>
                </a:solidFill>
              </a:defRPr>
            </a:lvl6pPr>
            <a:lvl7pPr indent="-285750" algn="ctr" marL="285750" rtl="0">
              <a:lnSpc>
                <a:spcPct val="100000"/>
              </a:lnSpc>
              <a:spcBef>
                <a:spcPts val="0"/>
              </a:spcBef>
              <a:spcAft>
                <a:spcPts val="0"/>
              </a:spcAft>
              <a:buClr>
                <a:schemeClr val="dk1"/>
              </a:buClr>
              <a:buSzPct val="166666"/>
              <a:buFont typeface="Arial"/>
              <a:buChar char="•"/>
              <a:defRPr sz="1800">
                <a:solidFill>
                  <a:schemeClr val="dk1"/>
                </a:solidFill>
              </a:defRPr>
            </a:lvl7pPr>
            <a:lvl8pPr indent="-285750" algn="ctr" marL="285750" rtl="0">
              <a:lnSpc>
                <a:spcPct val="100000"/>
              </a:lnSpc>
              <a:spcBef>
                <a:spcPts val="0"/>
              </a:spcBef>
              <a:spcAft>
                <a:spcPts val="0"/>
              </a:spcAft>
              <a:buClr>
                <a:schemeClr val="dk1"/>
              </a:buClr>
              <a:buSzPct val="100000"/>
              <a:buFont typeface="Courier New"/>
              <a:buChar char="o"/>
              <a:defRPr sz="1800">
                <a:solidFill>
                  <a:schemeClr val="dk1"/>
                </a:solidFill>
              </a:defRPr>
            </a:lvl8pPr>
            <a:lvl9pPr indent="-285750" algn="ctr" marL="285750" rtl="0">
              <a:lnSpc>
                <a:spcPct val="100000"/>
              </a:lnSpc>
              <a:spcBef>
                <a:spcPts val="0"/>
              </a:spcBef>
              <a:spcAft>
                <a:spcPts val="0"/>
              </a:spcAft>
              <a:buClr>
                <a:schemeClr val="dk1"/>
              </a:buClr>
              <a:buSzPct val="100000"/>
              <a:buFont typeface="Wingdings"/>
              <a:buChar char="§"/>
              <a:defRPr sz="1800">
                <a:solidFill>
                  <a:schemeClr val="dk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21" id="21"/>
        <p:cNvGrpSpPr/>
        <p:nvPr/>
      </p:nvGrpSpPr>
      <p:grpSpPr>
        <a:xfrm>
          <a:off y="0" x="0"/>
          <a:ext cy="0" cx="0"/>
          <a:chOff y="0" x="0"/>
          <a:chExt cy="0" cx="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25" id="25"/>
        <p:cNvGrpSpPr/>
        <p:nvPr/>
      </p:nvGrpSpPr>
      <p:grpSpPr>
        <a:xfrm>
          <a:off y="0" x="0"/>
          <a:ext cy="0" cx="0"/>
          <a:chOff y="0" x="0"/>
          <a:chExt cy="0" cx="0"/>
        </a:xfrm>
      </p:grpSpPr>
      <p:sp>
        <p:nvSpPr>
          <p:cNvPr name="Shape 26" id="26"/>
          <p:cNvSpPr txBox="1"/>
          <p:nvPr>
            <p:ph type="ctrTitle"/>
          </p:nvPr>
        </p:nvSpPr>
        <p:spPr>
          <a:xfrm>
            <a:off y="2111123" x="685800"/>
            <a:ext cy="1546474" cx="7772400"/>
          </a:xfrm>
          <a:prstGeom prst="rect">
            <a:avLst/>
          </a:prstGeom>
          <a:noFill/>
          <a:ln>
            <a:noFill/>
          </a:ln>
        </p:spPr>
        <p:txBody>
          <a:bodyPr bIns="91425" tIns="91425" lIns="91425" anchor="b" anchorCtr="0" rIns="91425"/>
          <a:lstStyle>
            <a:lvl1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1pPr>
            <a:lvl2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2pPr>
            <a:lvl3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3pPr>
            <a:lvl4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4pPr>
            <a:lvl5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5pPr>
            <a:lvl6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6pPr>
            <a:lvl7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7pPr>
            <a:lvl8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8pPr>
            <a:lvl9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9pPr>
          </a:lstStyle>
          <a:p/>
        </p:txBody>
      </p:sp>
      <p:sp>
        <p:nvSpPr>
          <p:cNvPr name="Shape 27" id="27"/>
          <p:cNvSpPr txBox="1"/>
          <p:nvPr>
            <p:ph type="subTitle" idx="1"/>
          </p:nvPr>
        </p:nvSpPr>
        <p:spPr>
          <a:xfrm>
            <a:off y="3786737" x="685800"/>
            <a:ext cy="1046317" cx="7772400"/>
          </a:xfrm>
          <a:prstGeom prst="rect">
            <a:avLst/>
          </a:prstGeom>
          <a:noFill/>
          <a:ln>
            <a:noFill/>
          </a:ln>
        </p:spPr>
        <p:txBody>
          <a:bodyPr bIns="91425" tIns="91425" lIns="91425" anchor="t" anchorCtr="0" rIns="91425"/>
          <a:lstStyle>
            <a:lvl1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1pPr>
            <a:lvl2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2pPr>
            <a:lvl3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3pPr>
            <a:lvl4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4pPr>
            <a:lvl5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5pPr>
            <a:lvl6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6pPr>
            <a:lvl7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7pPr>
            <a:lvl8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8pPr>
            <a:lvl9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28" id="28"/>
        <p:cNvGrpSpPr/>
        <p:nvPr/>
      </p:nvGrpSpPr>
      <p:grpSpPr>
        <a:xfrm>
          <a:off y="0" x="0"/>
          <a:ext cy="0" cx="0"/>
          <a:chOff y="0" x="0"/>
          <a:chExt cy="0" cx="0"/>
        </a:xfrm>
      </p:grpSpPr>
      <p:sp>
        <p:nvSpPr>
          <p:cNvPr name="Shape 29" id="29"/>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30" id="30"/>
          <p:cNvSpPr txBox="1"/>
          <p:nvPr>
            <p:ph type="body" idx="1"/>
          </p:nvPr>
        </p:nvSpPr>
        <p:spPr>
          <a:xfrm>
            <a:off y="1600200" x="457200"/>
            <a:ext cy="4967574" cx="8229600"/>
          </a:xfrm>
          <a:prstGeom prst="rect">
            <a:avLst/>
          </a:prstGeom>
          <a:noFill/>
          <a:ln>
            <a:noFill/>
          </a:ln>
        </p:spPr>
        <p:txBody>
          <a:bodyPr bIns="91425" tIns="91425" lIns="91425" anchor="t" anchorCtr="0" rIns="91425"/>
          <a:lstStyle>
            <a:lvl1pPr rtl="0">
              <a:defRPr/>
            </a:lvl1pPr>
            <a:lvl2pPr indent="-285750" marL="742950" rtl="0">
              <a:defRPr/>
            </a:lvl2pPr>
            <a:lvl3pPr indent="-228600" marL="1143000" rtl="0">
              <a:defRPr/>
            </a:lvl3pPr>
            <a:lvl4pPr indent="-228600" marL="1600200"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31" id="31"/>
        <p:cNvGrpSpPr/>
        <p:nvPr/>
      </p:nvGrpSpPr>
      <p:grpSpPr>
        <a:xfrm>
          <a:off y="0" x="0"/>
          <a:ext cy="0" cx="0"/>
          <a:chOff y="0" x="0"/>
          <a:chExt cy="0" cx="0"/>
        </a:xfrm>
      </p:grpSpPr>
      <p:sp>
        <p:nvSpPr>
          <p:cNvPr name="Shape 32" id="32"/>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33" id="33"/>
          <p:cNvSpPr txBox="1"/>
          <p:nvPr>
            <p:ph type="body" idx="1"/>
          </p:nvPr>
        </p:nvSpPr>
        <p:spPr>
          <a:xfrm>
            <a:off y="1600200" x="457200"/>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34" id="34"/>
          <p:cNvSpPr txBox="1"/>
          <p:nvPr>
            <p:ph type="body" idx="2"/>
          </p:nvPr>
        </p:nvSpPr>
        <p:spPr>
          <a:xfrm>
            <a:off y="1600200" x="4692273"/>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1.xml"/></Relationships>
</file>

<file path=ppt/slideMasters/_rels/slideMaster2.xml.rels><?xml version="1.0" encoding="UTF-8" standalone="yes"?><Relationships xmlns="http://schemas.openxmlformats.org/package/2006/relationships"><Relationship Type="http://schemas.openxmlformats.org/officeDocument/2006/relationships/slideLayout" Id="rId2" Target="../slideLayouts/slideLayout8.xml"/><Relationship Type="http://schemas.openxmlformats.org/officeDocument/2006/relationships/slideLayout" Id="rId1" Target="../slideLayouts/slideLayout7.xml"/><Relationship Type="http://schemas.openxmlformats.org/officeDocument/2006/relationships/slideLayout" Id="rId4" Target="../slideLayouts/slideLayout10.xml"/><Relationship Type="http://schemas.openxmlformats.org/officeDocument/2006/relationships/slideLayout" Id="rId3" Target="../slideLayouts/slideLayout9.xml"/><Relationship Type="http://schemas.openxmlformats.org/officeDocument/2006/relationships/slideLayout" Id="rId6" Target="../slideLayouts/slideLayout12.xml"/><Relationship Type="http://schemas.openxmlformats.org/officeDocument/2006/relationships/slideLayout" Id="rId5" Target="../slideLayouts/slideLayout11.xml"/><Relationship Type="http://schemas.openxmlformats.org/officeDocument/2006/relationships/theme" Id="rId7"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1"/>
            </a:gs>
            <a:gs pos="30000">
              <a:schemeClr val="lt1"/>
            </a:gs>
            <a:gs pos="100000">
              <a:schemeClr val="lt2"/>
            </a:gs>
          </a:gsLst>
          <a:path path="circle">
            <a:fillToRect r="50%" l="50%" b="50%" t="50%"/>
          </a:path>
          <a:tileRect/>
        </a:gradFill>
      </p:bgPr>
    </p:bg>
    <p:spTree>
      <p:nvGrpSpPr>
        <p:cNvPr name="Shape 4" id="4"/>
        <p:cNvGrpSpPr/>
        <p:nvPr/>
      </p:nvGrpSpPr>
      <p:grpSpPr>
        <a:xfrm>
          <a:off y="0" x="0"/>
          <a:ext cy="0" cx="0"/>
          <a:chOff y="0" x="0"/>
          <a:chExt cy="0" cx="0"/>
        </a:xfrm>
      </p:grpSpPr>
      <p:sp>
        <p:nvSpPr>
          <p:cNvPr name="Shape 5" id="5"/>
          <p:cNvSpPr txBox="1"/>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1pPr>
            <a:lvl2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2pPr>
            <a:lvl3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3pPr>
            <a:lvl4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4pPr>
            <a:lvl5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5pPr>
            <a:lvl6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6pPr>
            <a:lvl7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7pPr>
            <a:lvl8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8pPr>
            <a:lvl9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9pPr>
          </a:lstStyle>
          <a:p/>
        </p:txBody>
      </p:sp>
      <p:sp>
        <p:nvSpPr>
          <p:cNvPr name="Shape 6" id="6"/>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indent="-342900" algn="l" marL="342900" rtl="0">
              <a:spcBef>
                <a:spcPts val="600"/>
              </a:spcBef>
              <a:buClr>
                <a:srgbClr val="000000"/>
              </a:buClr>
              <a:buSzPct val="166666"/>
              <a:buFont typeface="Arial"/>
              <a:buChar char="•"/>
              <a:defRPr i="0" baseline="0" strike="noStrike" sz="3000" b="0" cap="none" u="none">
                <a:solidFill>
                  <a:srgbClr val="000000"/>
                </a:solidFill>
                <a:latin typeface="Arial"/>
                <a:ea typeface="Arial"/>
                <a:cs typeface="Arial"/>
                <a:sym typeface="Arial"/>
              </a:defRPr>
            </a:lvl1pPr>
            <a:lvl2pPr indent="-285750" algn="l" marL="742950" rtl="0">
              <a:spcBef>
                <a:spcPts val="480"/>
              </a:spcBef>
              <a:buClr>
                <a:srgbClr val="000000"/>
              </a:buClr>
              <a:buSzPct val="100000"/>
              <a:buFont typeface="Courier New"/>
              <a:buChar char="o"/>
              <a:defRPr i="0" baseline="0" strike="noStrike" sz="2400" b="0" cap="none" u="none">
                <a:solidFill>
                  <a:srgbClr val="000000"/>
                </a:solidFill>
                <a:latin typeface="Arial"/>
                <a:ea typeface="Arial"/>
                <a:cs typeface="Arial"/>
                <a:sym typeface="Arial"/>
              </a:defRPr>
            </a:lvl2pPr>
            <a:lvl3pPr indent="-228600" algn="l" marL="1143000" rtl="0">
              <a:spcBef>
                <a:spcPts val="480"/>
              </a:spcBef>
              <a:buClr>
                <a:srgbClr val="000000"/>
              </a:buClr>
              <a:buSzPct val="100000"/>
              <a:buFont typeface="Wingdings"/>
              <a:buChar char="§"/>
              <a:defRPr i="0" baseline="0" strike="noStrike" sz="2400" b="0" cap="none" u="none">
                <a:solidFill>
                  <a:srgbClr val="000000"/>
                </a:solidFill>
                <a:latin typeface="Arial"/>
                <a:ea typeface="Arial"/>
                <a:cs typeface="Arial"/>
                <a:sym typeface="Arial"/>
              </a:defRPr>
            </a:lvl3pPr>
            <a:lvl4pPr indent="-228600" algn="l" marL="1600200" rtl="0">
              <a:spcBef>
                <a:spcPts val="360"/>
              </a:spcBef>
              <a:buClr>
                <a:srgbClr val="000000"/>
              </a:buClr>
              <a:buSzPct val="166666"/>
              <a:buFont typeface="Arial"/>
              <a:buChar char="•"/>
              <a:defRPr i="0" baseline="0" strike="noStrike" sz="1800" b="0" cap="none" u="none">
                <a:solidFill>
                  <a:srgbClr val="000000"/>
                </a:solidFill>
                <a:latin typeface="Arial"/>
                <a:ea typeface="Arial"/>
                <a:cs typeface="Arial"/>
                <a:sym typeface="Arial"/>
              </a:defRPr>
            </a:lvl4pPr>
            <a:lvl5pPr indent="-228600" algn="l" marL="2057400" rtl="0">
              <a:spcBef>
                <a:spcPts val="360"/>
              </a:spcBef>
              <a:buClr>
                <a:srgbClr val="000000"/>
              </a:buClr>
              <a:buSzPct val="100000"/>
              <a:buFont typeface="Courier New"/>
              <a:buChar char="o"/>
              <a:defRPr i="0" baseline="0" strike="noStrike" sz="1800" b="0" cap="none" u="none">
                <a:solidFill>
                  <a:srgbClr val="000000"/>
                </a:solidFill>
                <a:latin typeface="Arial"/>
                <a:ea typeface="Arial"/>
                <a:cs typeface="Arial"/>
                <a:sym typeface="Arial"/>
              </a:defRPr>
            </a:lvl5pPr>
            <a:lvl6pPr indent="-228600" algn="l" marL="2514600" rtl="0">
              <a:spcBef>
                <a:spcPts val="360"/>
              </a:spcBef>
              <a:buClr>
                <a:srgbClr val="000000"/>
              </a:buClr>
              <a:buSzPct val="100000"/>
              <a:buFont typeface="Wingdings"/>
              <a:buChar char="§"/>
              <a:defRPr i="0" baseline="0" strike="noStrike" sz="1800" b="0" cap="none" u="none">
                <a:solidFill>
                  <a:srgbClr val="000000"/>
                </a:solidFill>
                <a:latin typeface="Arial"/>
                <a:ea typeface="Arial"/>
                <a:cs typeface="Arial"/>
                <a:sym typeface="Arial"/>
              </a:defRPr>
            </a:lvl6pPr>
            <a:lvl7pPr indent="-228600" algn="l" marL="2971800" rtl="0">
              <a:spcBef>
                <a:spcPts val="360"/>
              </a:spcBef>
              <a:buClr>
                <a:srgbClr val="000000"/>
              </a:buClr>
              <a:buSzPct val="166666"/>
              <a:buFont typeface="Arial"/>
              <a:buChar char="•"/>
              <a:defRPr i="0" baseline="0" strike="noStrike" sz="1800" b="0" cap="none" u="none">
                <a:solidFill>
                  <a:srgbClr val="000000"/>
                </a:solidFill>
                <a:latin typeface="Arial"/>
                <a:ea typeface="Arial"/>
                <a:cs typeface="Arial"/>
                <a:sym typeface="Arial"/>
              </a:defRPr>
            </a:lvl7pPr>
            <a:lvl8pPr indent="-228600" algn="l" marL="3429000" rtl="0">
              <a:spcBef>
                <a:spcPts val="360"/>
              </a:spcBef>
              <a:buClr>
                <a:srgbClr val="000000"/>
              </a:buClr>
              <a:buSzPct val="100000"/>
              <a:buFont typeface="Courier New"/>
              <a:buChar char="o"/>
              <a:defRPr i="0" baseline="0" strike="noStrike" sz="1800" b="0" cap="none" u="none">
                <a:solidFill>
                  <a:srgbClr val="000000"/>
                </a:solidFill>
                <a:latin typeface="Arial"/>
                <a:ea typeface="Arial"/>
                <a:cs typeface="Arial"/>
                <a:sym typeface="Arial"/>
              </a:defRPr>
            </a:lvl8pPr>
            <a:lvl9pPr indent="-228600" algn="l" marL="3886200" rtl="0">
              <a:spcBef>
                <a:spcPts val="360"/>
              </a:spcBef>
              <a:buClr>
                <a:srgbClr val="000000"/>
              </a:buClr>
              <a:buSzPct val="100000"/>
              <a:buFont typeface="Wingdings"/>
              <a:buChar char="§"/>
              <a:defRPr i="0" baseline="0" strike="noStrike" sz="1800" b="0" cap="none" u="none">
                <a:solidFill>
                  <a:srgbClr val="000000"/>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22" id="22"/>
        <p:cNvGrpSpPr/>
        <p:nvPr/>
      </p:nvGrpSpPr>
      <p:grpSpPr>
        <a:xfrm>
          <a:off y="0" x="0"/>
          <a:ext cy="0" cx="0"/>
          <a:chOff y="0" x="0"/>
          <a:chExt cy="0" cx="0"/>
        </a:xfrm>
      </p:grpSpPr>
      <p:sp>
        <p:nvSpPr>
          <p:cNvPr name="Shape 23" id="23"/>
          <p:cNvSpPr txBox="1"/>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1pPr>
            <a:lvl2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2pPr>
            <a:lvl3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3pPr>
            <a:lvl4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4pPr>
            <a:lvl5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5pPr>
            <a:lvl6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6pPr>
            <a:lvl7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7pPr>
            <a:lvl8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8pPr>
            <a:lvl9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9pPr>
          </a:lstStyle>
          <a:p/>
        </p:txBody>
      </p:sp>
      <p:sp>
        <p:nvSpPr>
          <p:cNvPr name="Shape 24" id="24"/>
          <p:cNvSpPr txBox="1"/>
          <p:nvPr>
            <p:ph type="body" idx="1"/>
          </p:nvPr>
        </p:nvSpPr>
        <p:spPr>
          <a:xfrm>
            <a:off y="1600200" x="457200"/>
            <a:ext cy="4967574" cx="8229600"/>
          </a:xfrm>
          <a:prstGeom prst="rect">
            <a:avLst/>
          </a:prstGeom>
          <a:noFill/>
          <a:ln>
            <a:noFill/>
          </a:ln>
        </p:spPr>
        <p:txBody>
          <a:bodyPr bIns="91425" tIns="91425" lIns="91425" anchor="t" anchorCtr="0" rIns="91425"/>
          <a:lstStyle>
            <a:lvl1pPr indent="-342900" algn="l" marL="342900" rtl="0">
              <a:spcBef>
                <a:spcPts val="600"/>
              </a:spcBef>
              <a:buClr>
                <a:schemeClr val="dk1"/>
              </a:buClr>
              <a:buSzPct val="166666"/>
              <a:buFont typeface="Arial"/>
              <a:buChar char="•"/>
              <a:defRPr i="0" baseline="0" strike="noStrike" sz="3000" b="0" cap="none" u="none">
                <a:solidFill>
                  <a:schemeClr val="dk1"/>
                </a:solidFill>
                <a:latin typeface="Arial"/>
                <a:ea typeface="Arial"/>
                <a:cs typeface="Arial"/>
                <a:sym typeface="Arial"/>
              </a:defRPr>
            </a:lvl1pPr>
            <a:lvl2pPr indent="-285750" algn="l" marL="742950" rtl="0">
              <a:spcBef>
                <a:spcPts val="480"/>
              </a:spcBef>
              <a:buClr>
                <a:schemeClr val="dk1"/>
              </a:buClr>
              <a:buSzPct val="100000"/>
              <a:buFont typeface="Courier New"/>
              <a:buChar char="o"/>
              <a:defRPr i="0" baseline="0" strike="noStrike" sz="2400" b="0" cap="none" u="none">
                <a:solidFill>
                  <a:schemeClr val="dk1"/>
                </a:solidFill>
                <a:latin typeface="Arial"/>
                <a:ea typeface="Arial"/>
                <a:cs typeface="Arial"/>
                <a:sym typeface="Arial"/>
              </a:defRPr>
            </a:lvl2pPr>
            <a:lvl3pPr indent="-228600" algn="l" marL="1143000" rtl="0">
              <a:spcBef>
                <a:spcPts val="480"/>
              </a:spcBef>
              <a:buClr>
                <a:schemeClr val="dk1"/>
              </a:buClr>
              <a:buSzPct val="100000"/>
              <a:buFont typeface="Wingdings"/>
              <a:buChar char="§"/>
              <a:defRPr i="0" baseline="0" strike="noStrike" sz="2400" b="0" cap="none" u="none">
                <a:solidFill>
                  <a:schemeClr val="dk1"/>
                </a:solidFill>
                <a:latin typeface="Arial"/>
                <a:ea typeface="Arial"/>
                <a:cs typeface="Arial"/>
                <a:sym typeface="Arial"/>
              </a:defRPr>
            </a:lvl3pPr>
            <a:lvl4pPr indent="-228600" algn="l" marL="16002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4pPr>
            <a:lvl5pPr indent="-228600" algn="l" marL="20574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5pPr>
            <a:lvl6pPr indent="-228600" algn="l" marL="25146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6pPr>
            <a:lvl7pPr indent="-228600" algn="l" marL="29718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7pPr>
            <a:lvl8pPr indent="-228600" algn="l" marL="34290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8pPr>
            <a:lvl9pPr indent="-228600" algn="l" marL="38862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xml"/></Relationships>
</file>

<file path=ppt/slides/_rels/slide10.xml.rels><?xml version="1.0" encoding="UTF-8" standalone="yes"?><Relationships xmlns="http://schemas.openxmlformats.org/package/2006/relationships"><Relationship Type="http://schemas.openxmlformats.org/officeDocument/2006/relationships/notesSlide" Id="rId2" Target="../notesSlides/notesSlide10.xml"/><Relationship Type="http://schemas.openxmlformats.org/officeDocument/2006/relationships/slideLayout" Id="rId1" Target="../slideLayouts/slideLayout2.xml"/></Relationships>
</file>

<file path=ppt/slides/_rels/slide11.xml.rels><?xml version="1.0" encoding="UTF-8" standalone="yes"?><Relationships xmlns="http://schemas.openxmlformats.org/package/2006/relationships"><Relationship Type="http://schemas.openxmlformats.org/officeDocument/2006/relationships/notesSlide" Id="rId2" Target="../notesSlides/notesSlide11.xml"/><Relationship Type="http://schemas.openxmlformats.org/officeDocument/2006/relationships/slideLayout" Id="rId1" Target="../slideLayouts/slideLayout2.xml"/></Relationships>
</file>

<file path=ppt/slides/_rels/slide12.xml.rels><?xml version="1.0" encoding="UTF-8" standalone="yes"?><Relationships xmlns="http://schemas.openxmlformats.org/package/2006/relationships"><Relationship Type="http://schemas.openxmlformats.org/officeDocument/2006/relationships/notesSlide" Id="rId2" Target="../notesSlides/notesSlide12.xml"/><Relationship Type="http://schemas.openxmlformats.org/officeDocument/2006/relationships/slideLayout" Id="rId1" Target="../slideLayouts/slideLayout2.xml"/><Relationship Type="http://schemas.openxmlformats.org/officeDocument/2006/relationships/image" Id="rId3" Target="../media/image00.png"/></Relationships>
</file>

<file path=ppt/slides/_rels/slide13.xml.rels><?xml version="1.0" encoding="UTF-8" standalone="yes"?><Relationships xmlns="http://schemas.openxmlformats.org/package/2006/relationships"><Relationship Type="http://schemas.openxmlformats.org/officeDocument/2006/relationships/notesSlide" Id="rId2" Target="../notesSlides/notesSlide13.xml"/><Relationship Type="http://schemas.openxmlformats.org/officeDocument/2006/relationships/slideLayout" Id="rId1" Target="../slideLayouts/slideLayout2.xml"/></Relationships>
</file>

<file path=ppt/slides/_rels/slide14.xml.rels><?xml version="1.0" encoding="UTF-8" standalone="yes"?><Relationships xmlns="http://schemas.openxmlformats.org/package/2006/relationships"><Relationship Type="http://schemas.openxmlformats.org/officeDocument/2006/relationships/notesSlide" Id="rId2" Target="../notesSlides/notesSlide14.xml"/><Relationship Type="http://schemas.openxmlformats.org/officeDocument/2006/relationships/slideLayout" Id="rId1" Target="../slideLayouts/slideLayout2.xml"/><Relationship Type="http://schemas.openxmlformats.org/officeDocument/2006/relationships/image" Id="rId3" Target="../media/image03.png"/></Relationships>
</file>

<file path=ppt/slides/_rels/slide15.xml.rels><?xml version="1.0" encoding="UTF-8" standalone="yes"?><Relationships xmlns="http://schemas.openxmlformats.org/package/2006/relationships"><Relationship Type="http://schemas.openxmlformats.org/officeDocument/2006/relationships/notesSlide" Id="rId2" Target="../notesSlides/notesSlide15.xml"/><Relationship Type="http://schemas.openxmlformats.org/officeDocument/2006/relationships/slideLayout" Id="rId1" Target="../slideLayouts/slideLayout2.xml"/></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2.xml"/></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2.xml"/></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2.xml"/></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2.xml"/></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2.xml"/><Relationship Type="http://schemas.openxmlformats.org/officeDocument/2006/relationships/image" Id="rId4" Target="../media/image01.png"/><Relationship Type="http://schemas.openxmlformats.org/officeDocument/2006/relationships/image" Id="rId3" Target="../media/image02.png"/></Relationships>
</file>

<file path=ppt/slides/_rels/slide7.xml.rels><?xml version="1.0" encoding="UTF-8" standalone="yes"?><Relationships xmlns="http://schemas.openxmlformats.org/package/2006/relationships"><Relationship Type="http://schemas.openxmlformats.org/officeDocument/2006/relationships/notesSlide" Id="rId2" Target="../notesSlides/notesSlide7.xml"/><Relationship Type="http://schemas.openxmlformats.org/officeDocument/2006/relationships/slideLayout" Id="rId1" Target="../slideLayouts/slideLayout2.xml"/></Relationships>
</file>

<file path=ppt/slides/_rels/slide8.xml.rels><?xml version="1.0" encoding="UTF-8" standalone="yes"?><Relationships xmlns="http://schemas.openxmlformats.org/package/2006/relationships"><Relationship Type="http://schemas.openxmlformats.org/officeDocument/2006/relationships/notesSlide" Id="rId2" Target="../notesSlides/notesSlide8.xml"/><Relationship Type="http://schemas.openxmlformats.org/officeDocument/2006/relationships/slideLayout" Id="rId1" Target="../slideLayouts/slideLayout2.xml"/></Relationships>
</file>

<file path=ppt/slides/_rels/slide9.xml.rels><?xml version="1.0" encoding="UTF-8" standalone="yes"?><Relationships xmlns="http://schemas.openxmlformats.org/package/2006/relationships"><Relationship Type="http://schemas.openxmlformats.org/officeDocument/2006/relationships/notesSlide" Id="rId2" Target="../notesSlides/notesSlide9.xml"/><Relationship Type="http://schemas.openxmlformats.org/officeDocument/2006/relationships/slideLayout" Id="rId1"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40" id="40"/>
        <p:cNvGrpSpPr/>
        <p:nvPr/>
      </p:nvGrpSpPr>
      <p:grpSpPr>
        <a:xfrm>
          <a:off y="0" x="0"/>
          <a:ext cy="0" cx="0"/>
          <a:chOff y="0" x="0"/>
          <a:chExt cy="0" cx="0"/>
        </a:xfrm>
      </p:grpSpPr>
      <p:sp>
        <p:nvSpPr>
          <p:cNvPr name="Shape 41" id="41"/>
          <p:cNvSpPr txBox="1"/>
          <p:nvPr>
            <p:ph type="ctrTitle"/>
          </p:nvPr>
        </p:nvSpPr>
        <p:spPr>
          <a:xfrm>
            <a:off y="2111123" x="685800"/>
            <a:ext cy="1546474" cx="7772400"/>
          </a:xfrm>
          <a:prstGeom prst="rect">
            <a:avLst/>
          </a:prstGeom>
        </p:spPr>
        <p:txBody>
          <a:bodyPr bIns="91425" tIns="91425" lIns="91425" anchor="b" anchorCtr="0" rIns="91425">
            <a:spAutoFit/>
          </a:bodyPr>
          <a:lstStyle/>
          <a:p>
            <a:pPr>
              <a:buNone/>
            </a:pPr>
            <a:r>
              <a:rPr lang="en"/>
              <a:t>Implementing Click-Tracking</a:t>
            </a:r>
          </a:p>
        </p:txBody>
      </p:sp>
      <p:sp>
        <p:nvSpPr>
          <p:cNvPr name="Shape 42" id="42"/>
          <p:cNvSpPr txBox="1"/>
          <p:nvPr>
            <p:ph type="subTitle" idx="1"/>
          </p:nvPr>
        </p:nvSpPr>
        <p:spPr>
          <a:xfrm>
            <a:off y="3786737" x="685800"/>
            <a:ext cy="1046317" cx="7772400"/>
          </a:xfrm>
          <a:prstGeom prst="rect">
            <a:avLst/>
          </a:prstGeom>
        </p:spPr>
        <p:txBody>
          <a:bodyPr bIns="91425" tIns="91425" lIns="91425" anchor="t" anchorCtr="0" rIns="91425">
            <a:spAutoFit/>
          </a:bodyPr>
          <a:lstStyle/>
          <a:p>
            <a:pPr>
              <a:buNone/>
            </a:pPr>
            <a:r>
              <a:rPr lang="en"/>
              <a:t>Auburn University Libraries</a:t>
            </a:r>
          </a:p>
        </p:txBody>
      </p:sp>
      <p:sp>
        <p:nvSpPr>
          <p:cNvPr name="Shape 43" id="43"/>
          <p:cNvSpPr txBox="1"/>
          <p:nvPr/>
        </p:nvSpPr>
        <p:spPr>
          <a:xfrm>
            <a:off y="4757525" x="4613900"/>
            <a:ext cy="1292700" cx="3698400"/>
          </a:xfrm>
          <a:prstGeom prst="rect">
            <a:avLst/>
          </a:prstGeom>
          <a:noFill/>
        </p:spPr>
        <p:txBody>
          <a:bodyPr bIns="91425" tIns="91425" lIns="91425" anchor="t" anchorCtr="0" rIns="91425">
            <a:spAutoFit/>
          </a:bodyPr>
          <a:lstStyle/>
          <a:p>
            <a:pPr algn="r" rtl="0" lvl="0">
              <a:buNone/>
            </a:pPr>
            <a:r>
              <a:rPr lang="en" sz="2400"/>
              <a:t>Clint Bellanger</a:t>
            </a:r>
          </a:p>
          <a:p>
            <a:pPr indent="0" marR="0" algn="r" marL="0" rtl="0" lvl="0">
              <a:lnSpc>
                <a:spcPct val="100000"/>
              </a:lnSpc>
              <a:spcBef>
                <a:spcPts val="0"/>
              </a:spcBef>
              <a:spcAft>
                <a:spcPts val="0"/>
              </a:spcAft>
              <a:buClr>
                <a:srgbClr val="000000"/>
              </a:buClr>
              <a:buSzPct val="45833"/>
              <a:buFont typeface="Arial"/>
              <a:buNone/>
            </a:pPr>
            <a:r>
              <a:rPr lang="en" sz="2400"/>
              <a:t>Jeremy Goslin</a:t>
            </a:r>
          </a:p>
          <a:p>
            <a:pPr algn="r" rtl="0" lvl="0">
              <a:buNone/>
            </a:pPr>
            <a:r>
              <a:rPr lang="en" sz="2400"/>
              <a:t>Liza Weisbrod</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96" id="96"/>
        <p:cNvGrpSpPr/>
        <p:nvPr/>
      </p:nvGrpSpPr>
      <p:grpSpPr>
        <a:xfrm>
          <a:off y="0" x="0"/>
          <a:ext cy="0" cx="0"/>
          <a:chOff y="0" x="0"/>
          <a:chExt cy="0" cx="0"/>
        </a:xfrm>
      </p:grpSpPr>
      <p:sp>
        <p:nvSpPr>
          <p:cNvPr name="Shape 97" id="97"/>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Detail lookup and URL validation</a:t>
            </a:r>
          </a:p>
        </p:txBody>
      </p:sp>
      <p:sp>
        <p:nvSpPr>
          <p:cNvPr name="Shape 98" id="98"/>
          <p:cNvSpPr txBox="1"/>
          <p:nvPr>
            <p:ph type="body" idx="1"/>
          </p:nvPr>
        </p:nvSpPr>
        <p:spPr>
          <a:xfrm>
            <a:off y="2645977" x="778986"/>
            <a:ext cy="3922199" cx="7907700"/>
          </a:xfrm>
          <a:prstGeom prst="rect">
            <a:avLst/>
          </a:prstGeom>
        </p:spPr>
        <p:txBody>
          <a:bodyPr bIns="91425" tIns="91425" lIns="91425" anchor="t" anchorCtr="0" rIns="91425">
            <a:spAutoFit/>
          </a:bodyPr>
          <a:lstStyle/>
          <a:p>
            <a:pPr indent="-419100" marR="0" algn="l" marL="457200" rtl="0" lvl="0">
              <a:lnSpc>
                <a:spcPct val="100000"/>
              </a:lnSpc>
              <a:spcBef>
                <a:spcPts val="600"/>
              </a:spcBef>
              <a:spcAft>
                <a:spcPts val="0"/>
              </a:spcAft>
              <a:buClr>
                <a:srgbClr val="000000"/>
              </a:buClr>
              <a:buSzPct val="166666"/>
              <a:buFont typeface="Arial"/>
              <a:buChar char="•"/>
            </a:pPr>
            <a:r>
              <a:rPr lang="en"/>
              <a:t>nightly cron process</a:t>
            </a:r>
          </a:p>
          <a:p>
            <a:pPr indent="-419100" marR="0" algn="l" marL="457200" rtl="0" lvl="0">
              <a:lnSpc>
                <a:spcPct val="100000"/>
              </a:lnSpc>
              <a:spcBef>
                <a:spcPts val="600"/>
              </a:spcBef>
              <a:spcAft>
                <a:spcPts val="0"/>
              </a:spcAft>
              <a:buClr>
                <a:srgbClr val="000000"/>
              </a:buClr>
              <a:buSzPct val="166666"/>
              <a:buFont typeface="Arial"/>
              <a:buChar char="•"/>
            </a:pPr>
            <a:r>
              <a:rPr lang="en"/>
              <a:t>fetch Title and Call Number from catalog</a:t>
            </a:r>
          </a:p>
          <a:p>
            <a:pPr indent="-419100" algn="l" marL="457200" rtl="0" lvl="0">
              <a:buClr>
                <a:srgbClr val="000000"/>
              </a:buClr>
              <a:buSzPct val="166666"/>
              <a:buFont typeface="Arial"/>
              <a:buChar char="•"/>
            </a:pPr>
            <a:r>
              <a:rPr lang="en"/>
              <a:t>Validate URL (HTTP 200 OK)</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2" id="102"/>
        <p:cNvGrpSpPr/>
        <p:nvPr/>
      </p:nvGrpSpPr>
      <p:grpSpPr>
        <a:xfrm>
          <a:off y="0" x="0"/>
          <a:ext cy="0" cx="0"/>
          <a:chOff y="0" x="0"/>
          <a:chExt cy="0" cx="0"/>
        </a:xfrm>
      </p:grpSpPr>
      <p:sp>
        <p:nvSpPr>
          <p:cNvPr name="Shape 103" id="103"/>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Tracking database</a:t>
            </a:r>
          </a:p>
        </p:txBody>
      </p:sp>
      <p:sp>
        <p:nvSpPr>
          <p:cNvPr name="Shape 104" id="104"/>
          <p:cNvSpPr txBox="1"/>
          <p:nvPr>
            <p:ph type="body" idx="1"/>
          </p:nvPr>
        </p:nvSpPr>
        <p:spPr>
          <a:xfrm>
            <a:off y="1600200" x="870636"/>
            <a:ext cy="4967700" cx="7816200"/>
          </a:xfrm>
          <a:prstGeom prst="rect">
            <a:avLst/>
          </a:prstGeom>
        </p:spPr>
        <p:txBody>
          <a:bodyPr bIns="91425" tIns="91425" lIns="91425" anchor="t" anchorCtr="0" rIns="91425">
            <a:spAutoFit/>
          </a:bodyPr>
          <a:lstStyle/>
          <a:p>
            <a:pPr indent="0" marR="0" algn="l" marL="0" rtl="0" lvl="0">
              <a:lnSpc>
                <a:spcPct val="100000"/>
              </a:lnSpc>
              <a:spcBef>
                <a:spcPts val="600"/>
              </a:spcBef>
              <a:spcAft>
                <a:spcPts val="0"/>
              </a:spcAft>
              <a:buClr>
                <a:srgbClr val="000000"/>
              </a:buClr>
              <a:buSzPct val="45833"/>
              <a:buFont typeface="Arial"/>
              <a:buNone/>
            </a:pPr>
            <a:r>
              <a:rPr lang="en" sz="2400" b="1">
                <a:latin typeface="Courier New"/>
                <a:ea typeface="Courier New"/>
                <a:cs typeface="Courier New"/>
                <a:sym typeface="Courier New"/>
              </a:rPr>
              <a:t>
</a:t>
            </a:r>
            <a:r>
              <a:rPr lang="en" sz="2400" b="1">
                <a:latin typeface="Courier New"/>
                <a:ea typeface="Courier New"/>
                <a:cs typeface="Courier New"/>
                <a:sym typeface="Courier New"/>
              </a:rPr>
              <a:t>table clicks (</a:t>
            </a:r>
          </a:p>
          <a:p>
            <a:pPr indent="0" marR="0" algn="l" marL="0" rtl="0" lvl="0">
              <a:lnSpc>
                <a:spcPct val="100000"/>
              </a:lnSpc>
              <a:spcBef>
                <a:spcPts val="600"/>
              </a:spcBef>
              <a:spcAft>
                <a:spcPts val="0"/>
              </a:spcAft>
              <a:buClr>
                <a:srgbClr val="000000"/>
              </a:buClr>
              <a:buSzPct val="45833"/>
              <a:buFont typeface="Arial"/>
              <a:buNone/>
            </a:pPr>
            <a:r>
              <a:rPr lang="en" sz="2400" b="1">
                <a:latin typeface="Courier New"/>
                <a:ea typeface="Courier New"/>
                <a:cs typeface="Courier New"/>
                <a:sym typeface="Courier New"/>
              </a:rPr>
              <a:t>	id number primary key auto-increment,</a:t>
            </a:r>
          </a:p>
          <a:p>
            <a:pPr indent="0" marR="0" algn="l" marL="0" rtl="0" lvl="0">
              <a:lnSpc>
                <a:spcPct val="100000"/>
              </a:lnSpc>
              <a:spcBef>
                <a:spcPts val="600"/>
              </a:spcBef>
              <a:spcAft>
                <a:spcPts val="0"/>
              </a:spcAft>
              <a:buClr>
                <a:srgbClr val="000000"/>
              </a:buClr>
              <a:buSzPct val="45833"/>
              <a:buFont typeface="Arial"/>
              <a:buNone/>
            </a:pPr>
            <a:r>
              <a:rPr lang="en" sz="2400" b="1">
                <a:latin typeface="Courier New"/>
                <a:ea typeface="Courier New"/>
                <a:cs typeface="Courier New"/>
                <a:sym typeface="Courier New"/>
              </a:rPr>
              <a:t>	url text,</a:t>
            </a:r>
          </a:p>
          <a:p>
            <a:pPr indent="0" marR="0" algn="l" marL="0" rtl="0" lvl="0">
              <a:lnSpc>
                <a:spcPct val="100000"/>
              </a:lnSpc>
              <a:spcBef>
                <a:spcPts val="600"/>
              </a:spcBef>
              <a:spcAft>
                <a:spcPts val="0"/>
              </a:spcAft>
              <a:buClr>
                <a:srgbClr val="000000"/>
              </a:buClr>
              <a:buSzPct val="45833"/>
              <a:buFont typeface="Arial"/>
              <a:buNone/>
            </a:pPr>
            <a:r>
              <a:rPr lang="en" sz="2400" b="1">
                <a:latin typeface="Courier New"/>
                <a:ea typeface="Courier New"/>
                <a:cs typeface="Courier New"/>
                <a:sym typeface="Courier New"/>
              </a:rPr>
              <a:t>	bib_id number,</a:t>
            </a:r>
          </a:p>
          <a:p>
            <a:pPr indent="0" marR="0" algn="l" marL="0" rtl="0" lvl="0">
              <a:lnSpc>
                <a:spcPct val="100000"/>
              </a:lnSpc>
              <a:spcBef>
                <a:spcPts val="600"/>
              </a:spcBef>
              <a:spcAft>
                <a:spcPts val="0"/>
              </a:spcAft>
              <a:buClr>
                <a:srgbClr val="000000"/>
              </a:buClr>
              <a:buSzPct val="45833"/>
              <a:buFont typeface="Arial"/>
              <a:buNone/>
            </a:pPr>
            <a:r>
              <a:rPr lang="en" sz="2400" b="1">
                <a:latin typeface="Courier New"/>
                <a:ea typeface="Courier New"/>
                <a:cs typeface="Courier New"/>
                <a:sym typeface="Courier New"/>
              </a:rPr>
              <a:t>	click_date timestamp,</a:t>
            </a:r>
          </a:p>
          <a:p>
            <a:pPr indent="0" marR="0" algn="l" marL="0" rtl="0" lvl="0">
              <a:lnSpc>
                <a:spcPct val="100000"/>
              </a:lnSpc>
              <a:spcBef>
                <a:spcPts val="600"/>
              </a:spcBef>
              <a:spcAft>
                <a:spcPts val="0"/>
              </a:spcAft>
              <a:buClr>
                <a:srgbClr val="000000"/>
              </a:buClr>
              <a:buSzPct val="45833"/>
              <a:buFont typeface="Arial"/>
              <a:buNone/>
            </a:pPr>
            <a:r>
              <a:rPr lang="en" sz="2400" b="1">
                <a:latin typeface="Courier New"/>
                <a:ea typeface="Courier New"/>
                <a:cs typeface="Courier New"/>
                <a:sym typeface="Courier New"/>
              </a:rPr>
              <a:t>	title text,</a:t>
            </a:r>
          </a:p>
          <a:p>
            <a:pPr indent="0" marR="0" algn="l" marL="0" rtl="0" lvl="0">
              <a:lnSpc>
                <a:spcPct val="100000"/>
              </a:lnSpc>
              <a:spcBef>
                <a:spcPts val="600"/>
              </a:spcBef>
              <a:spcAft>
                <a:spcPts val="0"/>
              </a:spcAft>
              <a:buClr>
                <a:srgbClr val="000000"/>
              </a:buClr>
              <a:buSzPct val="45833"/>
              <a:buFont typeface="Arial"/>
              <a:buNone/>
            </a:pPr>
            <a:r>
              <a:rPr lang="en" sz="2400" b="1">
                <a:latin typeface="Courier New"/>
                <a:ea typeface="Courier New"/>
                <a:cs typeface="Courier New"/>
                <a:sym typeface="Courier New"/>
              </a:rPr>
              <a:t>	call_number text,</a:t>
            </a:r>
          </a:p>
          <a:p>
            <a:pPr indent="0" marR="0" algn="l" marL="0" rtl="0" lvl="0">
              <a:lnSpc>
                <a:spcPct val="100000"/>
              </a:lnSpc>
              <a:spcBef>
                <a:spcPts val="600"/>
              </a:spcBef>
              <a:spcAft>
                <a:spcPts val="0"/>
              </a:spcAft>
              <a:buClr>
                <a:srgbClr val="000000"/>
              </a:buClr>
              <a:buSzPct val="45833"/>
              <a:buFont typeface="Arial"/>
              <a:buNone/>
            </a:pPr>
            <a:r>
              <a:rPr lang="en" sz="2400" b="1">
                <a:latin typeface="Courier New"/>
                <a:ea typeface="Courier New"/>
                <a:cs typeface="Courier New"/>
                <a:sym typeface="Courier New"/>
              </a:rPr>
              <a:t>	validation number</a:t>
            </a:r>
          </a:p>
          <a:p>
            <a:pPr rtl="0" lvl="0">
              <a:buNone/>
            </a:pPr>
            <a:r>
              <a:rPr lang="en" sz="2400" b="1">
                <a:latin typeface="Courier New"/>
                <a:ea typeface="Courier New"/>
                <a:cs typeface="Courier New"/>
                <a:sym typeface="Courier New"/>
              </a:rPr>
              <a:t>)</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8" id="108"/>
        <p:cNvGrpSpPr/>
        <p:nvPr/>
      </p:nvGrpSpPr>
      <p:grpSpPr>
        <a:xfrm>
          <a:off y="0" x="0"/>
          <a:ext cy="0" cx="0"/>
          <a:chOff y="0" x="0"/>
          <a:chExt cy="0" cx="0"/>
        </a:xfrm>
      </p:grpSpPr>
      <p:sp>
        <p:nvSpPr>
          <p:cNvPr name="Shape 109" id="109"/>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Reports</a:t>
            </a:r>
          </a:p>
        </p:txBody>
      </p:sp>
      <p:sp>
        <p:nvSpPr>
          <p:cNvPr name="Shape 110" id="110"/>
          <p:cNvSpPr/>
          <p:nvPr/>
        </p:nvSpPr>
        <p:spPr>
          <a:xfrm>
            <a:off y="1988587" x="1000925"/>
            <a:ext cy="3299658" cx="7259961"/>
          </a:xfrm>
          <a:prstGeom prst="rect">
            <a:avLst/>
          </a:prstGeom>
          <a:blipFill>
            <a:blip r:embed="rId3"/>
            <a:stretch>
              <a:fillRect/>
            </a:stretch>
          </a:blipFill>
          <a:ln>
            <a:noFill/>
          </a:ln>
        </p:spPr>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4" id="114"/>
        <p:cNvGrpSpPr/>
        <p:nvPr/>
      </p:nvGrpSpPr>
      <p:grpSpPr>
        <a:xfrm>
          <a:off y="0" x="0"/>
          <a:ext cy="0" cx="0"/>
          <a:chOff y="0" x="0"/>
          <a:chExt cy="0" cx="0"/>
        </a:xfrm>
      </p:grpSpPr>
      <p:sp>
        <p:nvSpPr>
          <p:cNvPr name="Shape 115" id="115"/>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Reports (save as CSV)</a:t>
            </a:r>
          </a:p>
        </p:txBody>
      </p:sp>
      <p:sp>
        <p:nvSpPr>
          <p:cNvPr name="Shape 116" id="116"/>
          <p:cNvSpPr txBox="1"/>
          <p:nvPr>
            <p:ph type="body" idx="1"/>
          </p:nvPr>
        </p:nvSpPr>
        <p:spPr>
          <a:xfrm>
            <a:off y="1600200" x="457200"/>
            <a:ext cy="4967700" cx="8229600"/>
          </a:xfrm>
          <a:prstGeom prst="rect">
            <a:avLst/>
          </a:prstGeom>
        </p:spPr>
        <p:txBody>
          <a:bodyPr bIns="91425" tIns="91425" lIns="91425" anchor="t" anchorCtr="0" rIns="91425">
            <a:spAutoFit/>
          </a:bodyPr>
          <a:lstStyle/>
          <a:p>
            <a:pPr rtl="0" lvl="0">
              <a:buNone/>
            </a:pPr>
            <a:r>
              <a:rPr lang="en"/>
              <a:t>Apache Rewrite (.htaccess file)</a:t>
            </a:r>
          </a:p>
          <a:p>
            <a:r>
              <a:t/>
            </a:r>
          </a:p>
          <a:p>
            <a:pPr rtl="0" lvl="0">
              <a:buNone/>
            </a:pPr>
            <a:r>
              <a:rPr lang="en" sz="1800" b="1">
                <a:latin typeface="Courier New"/>
                <a:ea typeface="Courier New"/>
                <a:cs typeface="Courier New"/>
                <a:sym typeface="Courier New"/>
              </a:rPr>
              <a:t>RewriteEngine on</a:t>
            </a:r>
          </a:p>
          <a:p>
            <a:pPr rtl="0" lvl="0">
              <a:buNone/>
            </a:pPr>
            <a:r>
              <a:rPr lang="en" sz="1800" b="1">
                <a:latin typeface="Courier New"/>
                <a:ea typeface="Courier New"/>
                <a:cs typeface="Courier New"/>
                <a:sym typeface="Courier New"/>
              </a:rPr>
              <a:t>RewriteRule ^click_events.csv$ events_csv.php</a:t>
            </a:r>
          </a:p>
          <a:p>
            <a:r>
              <a:t/>
            </a:r>
          </a:p>
          <a:p>
            <a:r>
              <a:t/>
            </a:r>
          </a:p>
          <a:p>
            <a:pPr rtl="0" lvl="0">
              <a:buNone/>
            </a:pPr>
            <a:r>
              <a:rPr lang="en"/>
              <a:t>Manipulate Header (.php file)</a:t>
            </a:r>
          </a:p>
          <a:p>
            <a:r>
              <a:t/>
            </a:r>
          </a:p>
          <a:p>
            <a:pPr lvl="0">
              <a:buNone/>
            </a:pPr>
            <a:r>
              <a:rPr lang="en" sz="1800" b="1">
                <a:latin typeface="Courier New"/>
                <a:ea typeface="Courier New"/>
                <a:cs typeface="Courier New"/>
                <a:sym typeface="Courier New"/>
              </a:rPr>
              <a:t>header("Content-type: application/text");</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0" id="120"/>
        <p:cNvGrpSpPr/>
        <p:nvPr/>
      </p:nvGrpSpPr>
      <p:grpSpPr>
        <a:xfrm>
          <a:off y="0" x="0"/>
          <a:ext cy="0" cx="0"/>
          <a:chOff y="0" x="0"/>
          <a:chExt cy="0" cx="0"/>
        </a:xfrm>
      </p:grpSpPr>
      <p:sp>
        <p:nvSpPr>
          <p:cNvPr name="Shape 121" id="121"/>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Click Tracking Diagram</a:t>
            </a:r>
          </a:p>
        </p:txBody>
      </p:sp>
      <p:sp>
        <p:nvSpPr>
          <p:cNvPr name="Shape 122" id="122"/>
          <p:cNvSpPr/>
          <p:nvPr/>
        </p:nvSpPr>
        <p:spPr>
          <a:xfrm>
            <a:off y="1758712" x="1025940"/>
            <a:ext cy="4197811" cx="7092120"/>
          </a:xfrm>
          <a:prstGeom prst="rect">
            <a:avLst/>
          </a:prstGeom>
          <a:blipFill>
            <a:blip r:embed="rId3"/>
            <a:stretch>
              <a:fillRect/>
            </a:stretch>
          </a:blipFill>
          <a:ln>
            <a:noFill/>
          </a:ln>
        </p:spPr>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6" id="126"/>
        <p:cNvGrpSpPr/>
        <p:nvPr/>
      </p:nvGrpSpPr>
      <p:grpSpPr>
        <a:xfrm>
          <a:off y="0" x="0"/>
          <a:ext cy="0" cx="0"/>
          <a:chOff y="0" x="0"/>
          <a:chExt cy="0" cx="0"/>
        </a:xfrm>
      </p:grpSpPr>
      <p:sp>
        <p:nvSpPr>
          <p:cNvPr name="Shape 127" id="127"/>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Tech Questions?</a:t>
            </a:r>
          </a:p>
        </p:txBody>
      </p:sp>
      <p:sp>
        <p:nvSpPr>
          <p:cNvPr name="Shape 128" id="128"/>
          <p:cNvSpPr txBox="1"/>
          <p:nvPr>
            <p:ph type="body" idx="1"/>
          </p:nvPr>
        </p:nvSpPr>
        <p:spPr>
          <a:xfrm>
            <a:off y="1577400" x="457200"/>
            <a:ext cy="4967700" cx="8229600"/>
          </a:xfrm>
          <a:prstGeom prst="rect">
            <a:avLst/>
          </a:prstGeom>
        </p:spPr>
        <p:txBody>
          <a:bodyPr bIns="91425" tIns="91425" lIns="91425" anchor="t" anchorCtr="0" rIns="91425">
            <a:spAutoFit/>
          </a:bodyPr>
          <a:lstStyle/>
          <a:p>
            <a:pPr indent="0" marR="0" algn="l" marL="0" rtl="0" lvl="0">
              <a:lnSpc>
                <a:spcPct val="100000"/>
              </a:lnSpc>
              <a:spcBef>
                <a:spcPts val="600"/>
              </a:spcBef>
              <a:spcAft>
                <a:spcPts val="0"/>
              </a:spcAft>
              <a:buClr>
                <a:srgbClr val="000000"/>
              </a:buClr>
              <a:buSzPct val="36666"/>
              <a:buFont typeface="Arial"/>
              <a:buNone/>
            </a:pPr>
            <a:r>
              <a:rPr lang="en" i="1"/>
              <a:t>
</a:t>
            </a:r>
            <a:r>
              <a:rPr lang="en"/>
              <a:t>Clint Bellanger cpb0001@auburn.edu</a:t>
            </a:r>
          </a:p>
          <a:p>
            <a:r>
              <a:t/>
            </a:r>
          </a:p>
          <a:p>
            <a:pPr indent="0" marR="0" algn="l" marL="0" rtl="0" lvl="0">
              <a:lnSpc>
                <a:spcPct val="100000"/>
              </a:lnSpc>
              <a:spcBef>
                <a:spcPts val="600"/>
              </a:spcBef>
              <a:spcAft>
                <a:spcPts val="0"/>
              </a:spcAft>
              <a:buClr>
                <a:srgbClr val="000000"/>
              </a:buClr>
              <a:buSzPct val="36666"/>
              <a:buFont typeface="Arial"/>
              <a:buNone/>
            </a:pPr>
            <a:r>
              <a:rPr lang="en" i="1"/>
              <a:t>Source available upon request (GPL)</a:t>
            </a:r>
          </a:p>
          <a:p>
            <a:r>
              <a:t/>
            </a:r>
          </a:p>
          <a:p>
            <a:r>
              <a:t/>
            </a:r>
          </a:p>
          <a:p>
            <a:pPr indent="0" marR="0" algn="l" marL="0" rtl="0" lvl="0">
              <a:lnSpc>
                <a:spcPct val="100000"/>
              </a:lnSpc>
              <a:spcBef>
                <a:spcPts val="600"/>
              </a:spcBef>
              <a:spcAft>
                <a:spcPts val="0"/>
              </a:spcAft>
              <a:buClr>
                <a:srgbClr val="000000"/>
              </a:buClr>
              <a:buSzPct val="36666"/>
              <a:buFont typeface="Arial"/>
              <a:buNone/>
            </a:pPr>
            <a:r>
              <a:rPr lang="en"/>
              <a:t>Credits:</a:t>
            </a:r>
          </a:p>
          <a:p>
            <a:pPr indent="0" marR="0" algn="l" marL="0" rtl="0" lvl="0">
              <a:lnSpc>
                <a:spcPct val="100000"/>
              </a:lnSpc>
              <a:spcBef>
                <a:spcPts val="600"/>
              </a:spcBef>
              <a:spcAft>
                <a:spcPts val="0"/>
              </a:spcAft>
              <a:buClr>
                <a:srgbClr val="000000"/>
              </a:buClr>
              <a:buSzPct val="45833"/>
              <a:buFont typeface="Arial"/>
              <a:buNone/>
            </a:pPr>
            <a:r>
              <a:rPr lang="en" sz="2400"/>
              <a:t>Diagram icons via openclipart.org (public domain)</a:t>
            </a:r>
          </a:p>
          <a:p>
            <a:r>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47" id="47"/>
        <p:cNvGrpSpPr/>
        <p:nvPr/>
      </p:nvGrpSpPr>
      <p:grpSpPr>
        <a:xfrm>
          <a:off y="0" x="0"/>
          <a:ext cy="0" cx="0"/>
          <a:chOff y="0" x="0"/>
          <a:chExt cy="0" cx="0"/>
        </a:xfrm>
      </p:grpSpPr>
      <p:sp>
        <p:nvSpPr>
          <p:cNvPr name="Shape 48" id="48"/>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From mouse clicks to usage reports</a:t>
            </a:r>
          </a:p>
        </p:txBody>
      </p:sp>
      <p:sp>
        <p:nvSpPr>
          <p:cNvPr name="Shape 49" id="49"/>
          <p:cNvSpPr txBox="1"/>
          <p:nvPr>
            <p:ph type="body" idx="1"/>
          </p:nvPr>
        </p:nvSpPr>
        <p:spPr>
          <a:xfrm>
            <a:off y="2684293" x="1258476"/>
            <a:ext cy="2752200" cx="7428299"/>
          </a:xfrm>
          <a:prstGeom prst="rect">
            <a:avLst/>
          </a:prstGeom>
        </p:spPr>
        <p:txBody>
          <a:bodyPr bIns="91425" tIns="91425" lIns="91425" anchor="t" anchorCtr="0" rIns="91425">
            <a:spAutoFit/>
          </a:bodyPr>
          <a:lstStyle/>
          <a:p>
            <a:pPr indent="-419100" algn="l" marL="457200" rtl="0" lvl="0">
              <a:buClr>
                <a:srgbClr val="000000"/>
              </a:buClr>
              <a:buSzPct val="166666"/>
              <a:buFont typeface="Arial"/>
              <a:buChar char="•"/>
            </a:pPr>
            <a:r>
              <a:rPr lang="en"/>
              <a:t>where to begin?</a:t>
            </a:r>
          </a:p>
          <a:p>
            <a:pPr indent="-419100" algn="l" marL="457200" lvl="0">
              <a:buClr>
                <a:srgbClr val="000000"/>
              </a:buClr>
              <a:buSzPct val="166666"/>
              <a:buFont typeface="Arial"/>
              <a:buChar char="•"/>
            </a:pPr>
            <a:r>
              <a:rPr lang="en"/>
              <a:t>Auburn's implementation details</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3" id="53"/>
        <p:cNvGrpSpPr/>
        <p:nvPr/>
      </p:nvGrpSpPr>
      <p:grpSpPr>
        <a:xfrm>
          <a:off y="0" x="0"/>
          <a:ext cy="0" cx="0"/>
          <a:chOff y="0" x="0"/>
          <a:chExt cy="0" cx="0"/>
        </a:xfrm>
      </p:grpSpPr>
      <p:sp>
        <p:nvSpPr>
          <p:cNvPr name="Shape 54" id="54"/>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Inserting the tracking link</a:t>
            </a:r>
          </a:p>
        </p:txBody>
      </p:sp>
      <p:sp>
        <p:nvSpPr>
          <p:cNvPr name="Shape 55" id="55"/>
          <p:cNvSpPr txBox="1"/>
          <p:nvPr>
            <p:ph type="body" idx="1"/>
          </p:nvPr>
        </p:nvSpPr>
        <p:spPr>
          <a:xfrm>
            <a:off y="1600200" x="1060700"/>
            <a:ext cy="4967700" cx="7095600"/>
          </a:xfrm>
          <a:prstGeom prst="rect">
            <a:avLst/>
          </a:prstGeom>
        </p:spPr>
        <p:txBody>
          <a:bodyPr bIns="91425" tIns="91425" lIns="91425" anchor="t" anchorCtr="0" rIns="91425">
            <a:spAutoFit/>
          </a:bodyPr>
          <a:lstStyle/>
          <a:p>
            <a:pPr indent="0" marR="0" algn="l" marL="0" rtl="0" lvl="0">
              <a:lnSpc>
                <a:spcPct val="100000"/>
              </a:lnSpc>
              <a:spcBef>
                <a:spcPts val="600"/>
              </a:spcBef>
              <a:spcAft>
                <a:spcPts val="0"/>
              </a:spcAft>
              <a:buClr>
                <a:srgbClr val="000000"/>
              </a:buClr>
              <a:buSzPct val="45833"/>
              <a:buFont typeface="Arial"/>
              <a:buNone/>
            </a:pPr>
            <a:r>
              <a:rPr lang="en" sz="2400"/>
              <a:t>
</a:t>
            </a:r>
          </a:p>
          <a:p>
            <a:pPr indent="0" marR="0" algn="l" marL="0" rtl="0" lvl="0">
              <a:lnSpc>
                <a:spcPct val="100000"/>
              </a:lnSpc>
              <a:spcBef>
                <a:spcPts val="600"/>
              </a:spcBef>
              <a:spcAft>
                <a:spcPts val="0"/>
              </a:spcAft>
              <a:buClr>
                <a:srgbClr val="000000"/>
              </a:buClr>
              <a:buSzPct val="45833"/>
              <a:buFont typeface="Arial"/>
              <a:buNone/>
            </a:pPr>
            <a:r>
              <a:rPr lang="en" sz="2400"/>
              <a:t>http://onlineresource.com/12345</a:t>
            </a:r>
          </a:p>
          <a:p>
            <a:r>
              <a:t/>
            </a:r>
          </a:p>
          <a:p>
            <a:pPr indent="457200" marR="0" algn="l" marL="0" rtl="0" lvl="0">
              <a:lnSpc>
                <a:spcPct val="100000"/>
              </a:lnSpc>
              <a:spcBef>
                <a:spcPts val="600"/>
              </a:spcBef>
              <a:spcAft>
                <a:spcPts val="0"/>
              </a:spcAft>
              <a:buClr>
                <a:srgbClr val="000000"/>
              </a:buClr>
              <a:buSzPct val="45833"/>
              <a:buFont typeface="Arial"/>
              <a:buNone/>
            </a:pPr>
            <a:r>
              <a:rPr lang="en" sz="2400"/>
              <a:t>becomes</a:t>
            </a:r>
          </a:p>
          <a:p>
            <a:r>
              <a:t/>
            </a:r>
          </a:p>
          <a:p>
            <a:pPr indent="0" marR="0" algn="l" marL="0" rtl="0" lvl="0">
              <a:lnSpc>
                <a:spcPct val="100000"/>
              </a:lnSpc>
              <a:spcBef>
                <a:spcPts val="600"/>
              </a:spcBef>
              <a:spcAft>
                <a:spcPts val="0"/>
              </a:spcAft>
              <a:buClr>
                <a:srgbClr val="000000"/>
              </a:buClr>
              <a:buSzPct val="45833"/>
              <a:buFont typeface="Arial"/>
              <a:buNone/>
            </a:pPr>
            <a:r>
              <a:rPr lang="en" sz="2400"/>
              <a:t>http://institution.edu/tracking.php?</a:t>
            </a:r>
          </a:p>
          <a:p>
            <a:pPr indent="0" marR="0" algn="l" marL="0" rtl="0" lvl="0">
              <a:lnSpc>
                <a:spcPct val="100000"/>
              </a:lnSpc>
              <a:spcBef>
                <a:spcPts val="600"/>
              </a:spcBef>
              <a:spcAft>
                <a:spcPts val="0"/>
              </a:spcAft>
              <a:buClr>
                <a:srgbClr val="000000"/>
              </a:buClr>
              <a:buSzPct val="45833"/>
              <a:buFont typeface="Arial"/>
              <a:buNone/>
            </a:pPr>
            <a:r>
              <a:rPr lang="en" sz="2400"/>
              <a:t>destination=http://onlineresource.com/12345</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9" id="59"/>
        <p:cNvGrpSpPr/>
        <p:nvPr/>
      </p:nvGrpSpPr>
      <p:grpSpPr>
        <a:xfrm>
          <a:off y="0" x="0"/>
          <a:ext cy="0" cx="0"/>
          <a:chOff y="0" x="0"/>
          <a:chExt cy="0" cx="0"/>
        </a:xfrm>
      </p:grpSpPr>
      <p:sp>
        <p:nvSpPr>
          <p:cNvPr name="Shape 60" id="60"/>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Tracking script</a:t>
            </a:r>
          </a:p>
        </p:txBody>
      </p:sp>
      <p:sp>
        <p:nvSpPr>
          <p:cNvPr name="Shape 61" id="61"/>
          <p:cNvSpPr txBox="1"/>
          <p:nvPr>
            <p:ph type="body" idx="1"/>
          </p:nvPr>
        </p:nvSpPr>
        <p:spPr>
          <a:xfrm>
            <a:off y="2011294" x="457200"/>
            <a:ext cy="4214699" cx="8229600"/>
          </a:xfrm>
          <a:prstGeom prst="rect">
            <a:avLst/>
          </a:prstGeom>
        </p:spPr>
        <p:txBody>
          <a:bodyPr bIns="91425" tIns="91425" lIns="91425" anchor="t" anchorCtr="0" rIns="91425">
            <a:spAutoFit/>
          </a:bodyPr>
          <a:lstStyle/>
          <a:p>
            <a:pPr indent="0" marR="0" algn="l" marL="0" rtl="0" lvl="0">
              <a:lnSpc>
                <a:spcPct val="100000"/>
              </a:lnSpc>
              <a:spcBef>
                <a:spcPts val="600"/>
              </a:spcBef>
              <a:spcAft>
                <a:spcPts val="0"/>
              </a:spcAft>
              <a:buClr>
                <a:srgbClr val="000000"/>
              </a:buClr>
              <a:buSzPct val="45833"/>
              <a:buFont typeface="Arial"/>
              <a:buNone/>
            </a:pPr>
            <a:r>
              <a:rPr lang="en" sz="2400"/>
              <a:t>tracking.php?</a:t>
            </a:r>
          </a:p>
          <a:p>
            <a:pPr rtl="0" lvl="0">
              <a:buClr>
                <a:srgbClr val="000000"/>
              </a:buClr>
              <a:buSzPct val="45833"/>
              <a:buFont typeface="Arial"/>
              <a:buNone/>
            </a:pPr>
            <a:r>
              <a:rPr lang="en" sz="2400"/>
              <a:t>destination=http://onlineresource.com/12345</a:t>
            </a:r>
          </a:p>
          <a:p>
            <a:r>
              <a:t/>
            </a:r>
          </a:p>
          <a:p>
            <a:pPr indent="-419100" marL="457200" rtl="0" lvl="0">
              <a:buClr>
                <a:srgbClr val="000000"/>
              </a:buClr>
              <a:buSzPct val="166666"/>
              <a:buFont typeface="Arial"/>
              <a:buChar char="•"/>
            </a:pPr>
            <a:r>
              <a:rPr lang="en"/>
              <a:t>Save the click information to database</a:t>
            </a:r>
          </a:p>
          <a:p>
            <a:pPr indent="-419100" marL="457200" rtl="0" lvl="0">
              <a:buClr>
                <a:srgbClr val="000000"/>
              </a:buClr>
              <a:buSzPct val="166666"/>
              <a:buFont typeface="Arial"/>
              <a:buChar char="•"/>
            </a:pPr>
            <a:r>
              <a:rPr lang="en"/>
              <a:t>Forward the user to the destination page</a:t>
            </a:r>
          </a:p>
          <a:p>
            <a:pPr indent="-419100" marL="457200" lvl="0">
              <a:buClr>
                <a:srgbClr val="000000"/>
              </a:buClr>
              <a:buSzPct val="166666"/>
              <a:buFont typeface="Arial"/>
              <a:buChar char="•"/>
            </a:pPr>
            <a:r>
              <a:rPr lang="en"/>
              <a:t>If possible, transparent to the user (fast!)</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5" id="65"/>
        <p:cNvGrpSpPr/>
        <p:nvPr/>
      </p:nvGrpSpPr>
      <p:grpSpPr>
        <a:xfrm>
          <a:off y="0" x="0"/>
          <a:ext cy="0" cx="0"/>
          <a:chOff y="0" x="0"/>
          <a:chExt cy="0" cx="0"/>
        </a:xfrm>
      </p:grpSpPr>
      <p:sp>
        <p:nvSpPr>
          <p:cNvPr name="Shape 66" id="66"/>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Tracking database (simplified)</a:t>
            </a:r>
          </a:p>
        </p:txBody>
      </p:sp>
      <p:graphicFrame>
        <p:nvGraphicFramePr>
          <p:cNvPr name="Shape 67" id="67"/>
          <p:cNvGraphicFramePr/>
          <p:nvPr/>
        </p:nvGraphicFramePr>
        <p:xfrm>
          <a:off y="2758975" x="952500"/>
          <a:ext cy="3000000" cx="3000000"/>
        </p:xfrm>
        <a:graphic>
          <a:graphicData uri="http://schemas.openxmlformats.org/drawingml/2006/table">
            <a:tbl>
              <a:tblPr>
                <a:noFill/>
                <a:tableStyleId>{7087D37F-E7C9-467B-B0CC-FD3E3B527287}</a:tableStyleId>
              </a:tblPr>
              <a:tblGrid>
                <a:gridCol w="4585125"/>
                <a:gridCol w="2653875"/>
              </a:tblGrid>
              <a:tr h="841075">
                <a:tc>
                  <a:txBody>
                    <a:bodyPr>
                      <a:spAutoFit/>
                    </a:bodyPr>
                    <a:lstStyle/>
                    <a:p>
                      <a:pPr>
                        <a:buNone/>
                      </a:pPr>
                      <a:r>
                        <a:rPr lang="en" sz="2400" b="1"/>
                        <a:t>URL</a:t>
                      </a:r>
                    </a:p>
                  </a:txBody>
                  <a:tcPr marB="91425" marT="91425" marR="91425" marL="91425"/>
                </a:tc>
                <a:tc>
                  <a:txBody>
                    <a:bodyPr>
                      <a:spAutoFit/>
                    </a:bodyPr>
                    <a:lstStyle/>
                    <a:p>
                      <a:pPr>
                        <a:buNone/>
                      </a:pPr>
                      <a:r>
                        <a:rPr lang="en" sz="2400" b="1"/>
                        <a:t>Time Stamp</a:t>
                      </a:r>
                    </a:p>
                  </a:txBody>
                  <a:tcPr marB="91425" marT="91425" marR="91425" marL="91425"/>
                </a:tc>
              </a:tr>
              <a:tr h="779300">
                <a:tc>
                  <a:txBody>
                    <a:bodyPr>
                      <a:spAutoFit/>
                    </a:bodyPr>
                    <a:lstStyle/>
                    <a:p>
                      <a:pPr rtl="0" lvl="0">
                        <a:spcBef>
                          <a:spcPts val="600"/>
                        </a:spcBef>
                        <a:buClr>
                          <a:srgbClr val="000000"/>
                        </a:buClr>
                        <a:buSzPct val="45833"/>
                        <a:buFont typeface="Arial"/>
                        <a:buNone/>
                      </a:pPr>
                      <a:r>
                        <a:rPr lang="en" sz="2400">
                          <a:solidFill>
                            <a:schemeClr val="dk1"/>
                          </a:solidFill>
                        </a:rPr>
                        <a:t>http://onlineresource.com/12345</a:t>
                      </a:r>
                    </a:p>
                  </a:txBody>
                  <a:tcPr marB="91425" marT="91425" marR="91425" marL="91425"/>
                </a:tc>
                <a:tc>
                  <a:txBody>
                    <a:bodyPr>
                      <a:spAutoFit/>
                    </a:bodyPr>
                    <a:lstStyle/>
                    <a:p>
                      <a:pPr>
                        <a:buNone/>
                      </a:pPr>
                      <a:r>
                        <a:rPr lang="en" sz="2400"/>
                        <a:t>2012/05/10 11:15</a:t>
                      </a:r>
                    </a:p>
                  </a:txBody>
                  <a:tcPr marB="91425" marT="91425" marR="91425" marL="91425"/>
                </a:tc>
              </a:tr>
            </a:tbl>
          </a:graphicData>
        </a:graphic>
      </p:graphicFrame>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1" id="71"/>
        <p:cNvGrpSpPr/>
        <p:nvPr/>
      </p:nvGrpSpPr>
      <p:grpSpPr>
        <a:xfrm>
          <a:off y="0" x="0"/>
          <a:ext cy="0" cx="0"/>
          <a:chOff y="0" x="0"/>
          <a:chExt cy="0" cx="0"/>
        </a:xfrm>
      </p:grpSpPr>
      <p:sp>
        <p:nvSpPr>
          <p:cNvPr name="Shape 72" id="72"/>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Tracking (Phase I)</a:t>
            </a:r>
          </a:p>
        </p:txBody>
      </p:sp>
      <p:sp>
        <p:nvSpPr>
          <p:cNvPr name="Shape 73" id="73"/>
          <p:cNvSpPr/>
          <p:nvPr/>
        </p:nvSpPr>
        <p:spPr>
          <a:xfrm>
            <a:off y="1978437" x="1503200"/>
            <a:ext cy="3381375" cx="5715000"/>
          </a:xfrm>
          <a:prstGeom prst="rect">
            <a:avLst/>
          </a:prstGeom>
          <a:blipFill>
            <a:blip r:embed="rId3"/>
            <a:stretch>
              <a:fillRect/>
            </a:stretch>
          </a:blipFill>
          <a:ln>
            <a:noFill/>
          </a:ln>
        </p:spPr>
      </p:sp>
      <p:sp>
        <p:nvSpPr>
          <p:cNvPr name="Shape 74" id="74"/>
          <p:cNvSpPr/>
          <p:nvPr/>
        </p:nvSpPr>
        <p:spPr>
          <a:xfrm>
            <a:off y="1870072" x="984513"/>
            <a:ext cy="4248539" cx="7174972"/>
          </a:xfrm>
          <a:prstGeom prst="rect">
            <a:avLst/>
          </a:prstGeom>
          <a:blipFill>
            <a:blip r:embed="rId4"/>
            <a:stretch>
              <a:fillRect/>
            </a:stretch>
          </a:blipFill>
          <a:ln>
            <a:noFill/>
          </a:ln>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8" id="78"/>
        <p:cNvGrpSpPr/>
        <p:nvPr/>
      </p:nvGrpSpPr>
      <p:grpSpPr>
        <a:xfrm>
          <a:off y="0" x="0"/>
          <a:ext cy="0" cx="0"/>
          <a:chOff y="0" x="0"/>
          <a:chExt cy="0" cx="0"/>
        </a:xfrm>
      </p:grpSpPr>
      <p:sp>
        <p:nvSpPr>
          <p:cNvPr name="Shape 79" id="79"/>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Tracking link with Javascript pt.1</a:t>
            </a:r>
          </a:p>
        </p:txBody>
      </p:sp>
      <p:sp>
        <p:nvSpPr>
          <p:cNvPr name="Shape 80" id="80"/>
          <p:cNvSpPr txBox="1"/>
          <p:nvPr>
            <p:ph type="body" idx="1"/>
          </p:nvPr>
        </p:nvSpPr>
        <p:spPr>
          <a:xfrm>
            <a:off y="2087380" x="1225445"/>
            <a:ext cy="4480499" cx="7461299"/>
          </a:xfrm>
          <a:prstGeom prst="rect">
            <a:avLst/>
          </a:prstGeom>
        </p:spPr>
        <p:txBody>
          <a:bodyPr bIns="91425" tIns="91425" lIns="91425" anchor="t" anchorCtr="0" rIns="91425">
            <a:spAutoFit/>
          </a:bodyPr>
          <a:lstStyle/>
          <a:p>
            <a:pPr indent="-419100" marL="457200" rtl="0" lvl="0">
              <a:buClr>
                <a:srgbClr val="000000"/>
              </a:buClr>
              <a:buSzPct val="166666"/>
              <a:buFont typeface="Arial"/>
              <a:buChar char="•"/>
            </a:pPr>
            <a:r>
              <a:rPr lang="en"/>
              <a:t>
</a:t>
            </a:r>
            <a:r>
              <a:rPr lang="en"/>
              <a:t>Page difficult to edit</a:t>
            </a:r>
          </a:p>
          <a:p>
            <a:pPr indent="-419100" marL="457200" rtl="0" lvl="0">
              <a:buClr>
                <a:srgbClr val="000000"/>
              </a:buClr>
              <a:buSzPct val="166666"/>
              <a:buFont typeface="Arial"/>
              <a:buChar char="•"/>
            </a:pPr>
            <a:r>
              <a:rPr lang="en"/>
              <a:t>Prevent search engine crawling</a:t>
            </a:r>
          </a:p>
          <a:p>
            <a:pPr indent="-419100" marL="457200" rtl="0" lvl="0">
              <a:buClr>
                <a:srgbClr val="000000"/>
              </a:buClr>
              <a:buSzPct val="166666"/>
              <a:buFont typeface="Arial"/>
              <a:buChar char="•"/>
            </a:pPr>
            <a:r>
              <a:rPr lang="en"/>
              <a:t>Allow users to browse privately</a:t>
            </a:r>
          </a:p>
          <a:p>
            <a:r>
              <a:t/>
            </a:r>
          </a:p>
          <a:p>
            <a:r>
              <a:t/>
            </a:r>
          </a:p>
          <a:p>
            <a:r>
              <a:t/>
            </a:r>
          </a:p>
          <a:p>
            <a:r>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4" id="84"/>
        <p:cNvGrpSpPr/>
        <p:nvPr/>
      </p:nvGrpSpPr>
      <p:grpSpPr>
        <a:xfrm>
          <a:off y="0" x="0"/>
          <a:ext cy="0" cx="0"/>
          <a:chOff y="0" x="0"/>
          <a:chExt cy="0" cx="0"/>
        </a:xfrm>
      </p:grpSpPr>
      <p:sp>
        <p:nvSpPr>
          <p:cNvPr name="Shape 85" id="85"/>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Tracking link with Javascript pt.2</a:t>
            </a:r>
          </a:p>
        </p:txBody>
      </p:sp>
      <p:sp>
        <p:nvSpPr>
          <p:cNvPr name="Shape 86" id="86"/>
          <p:cNvSpPr txBox="1"/>
          <p:nvPr>
            <p:ph type="body" idx="1"/>
          </p:nvPr>
        </p:nvSpPr>
        <p:spPr>
          <a:xfrm>
            <a:off y="1600200" x="457200"/>
            <a:ext cy="4967700" cx="8229600"/>
          </a:xfrm>
          <a:prstGeom prst="rect">
            <a:avLst/>
          </a:prstGeom>
        </p:spPr>
        <p:txBody>
          <a:bodyPr bIns="91425" tIns="91425" lIns="91425" anchor="t" anchorCtr="0" rIns="91425">
            <a:spAutoFit/>
          </a:bodyPr>
          <a:lstStyle/>
          <a:p>
            <a:pPr rtl="0" lvl="0">
              <a:buNone/>
            </a:pPr>
            <a:r>
              <a:rPr lang="en"/>
              <a:t>Regular expressions to match links</a:t>
            </a:r>
          </a:p>
          <a:p>
            <a:r>
              <a:t/>
            </a:r>
          </a:p>
          <a:p>
            <a:pPr indent="457200" rtl="0" lvl="0">
              <a:buNone/>
            </a:pPr>
            <a:r>
              <a:rPr lang="en" sz="1800" b="1">
                <a:latin typeface="Courier New"/>
                <a:ea typeface="Courier New"/>
                <a:cs typeface="Courier New"/>
                <a:sym typeface="Courier New"/>
              </a:rPr>
              <a:t>var match = /Web Link:[^A]+A\s+HREF=[^&gt;]+&gt;/igm;</a:t>
            </a:r>
          </a:p>
          <a:p>
            <a:r>
              <a:t/>
            </a:r>
          </a:p>
          <a:p>
            <a:pPr rtl="0" lvl="0">
              <a:buNone/>
            </a:pPr>
            <a:r>
              <a:rPr lang="en"/>
              <a:t>Find/replace to format destination URL</a:t>
            </a:r>
          </a:p>
          <a:p>
            <a:r>
              <a:t/>
            </a:r>
          </a:p>
          <a:p>
            <a:pPr indent="457200" rtl="0" lvl="0">
              <a:buNone/>
            </a:pPr>
            <a:r>
              <a:rPr lang="en" sz="1800" b="1">
                <a:latin typeface="Courier New"/>
                <a:ea typeface="Courier New"/>
                <a:cs typeface="Courier New"/>
                <a:sym typeface="Courier New"/>
              </a:rPr>
              <a:t>replace( /\?/g, "%3F" )</a:t>
            </a:r>
          </a:p>
          <a:p>
            <a:pPr indent="457200" rtl="0" lvl="0">
              <a:buNone/>
            </a:pPr>
            <a:r>
              <a:rPr lang="en" sz="1800" b="1">
                <a:latin typeface="Courier New"/>
                <a:ea typeface="Courier New"/>
                <a:cs typeface="Courier New"/>
                <a:sym typeface="Courier New"/>
              </a:rPr>
              <a:t>replace( /&amp;amp;/g, "&amp;" ).replace( /&amp;/g, "%26" )</a:t>
            </a:r>
          </a:p>
          <a:p>
            <a:r>
              <a:t/>
            </a:r>
          </a:p>
          <a:p>
            <a:r>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90" id="90"/>
        <p:cNvGrpSpPr/>
        <p:nvPr/>
      </p:nvGrpSpPr>
      <p:grpSpPr>
        <a:xfrm>
          <a:off y="0" x="0"/>
          <a:ext cy="0" cx="0"/>
          <a:chOff y="0" x="0"/>
          <a:chExt cy="0" cx="0"/>
        </a:xfrm>
      </p:grpSpPr>
      <p:sp>
        <p:nvSpPr>
          <p:cNvPr name="Shape 91" id="91"/>
          <p:cNvSpPr txBox="1"/>
          <p:nvPr>
            <p:ph type="title"/>
          </p:nvPr>
        </p:nvSpPr>
        <p:spPr>
          <a:xfrm>
            <a:off y="274637" x="457200"/>
            <a:ext cy="1143000" cx="8229600"/>
          </a:xfrm>
          <a:prstGeom prst="rect">
            <a:avLst/>
          </a:prstGeom>
        </p:spPr>
        <p:txBody>
          <a:bodyPr bIns="91425" tIns="91425" lIns="91425" anchor="b" anchorCtr="0" rIns="91425">
            <a:spAutoFit/>
          </a:bodyPr>
          <a:lstStyle/>
          <a:p>
            <a:pPr>
              <a:buNone/>
            </a:pPr>
            <a:r>
              <a:rPr lang="en"/>
              <a:t>Tracking click sources</a:t>
            </a:r>
          </a:p>
        </p:txBody>
      </p:sp>
      <p:sp>
        <p:nvSpPr>
          <p:cNvPr name="Shape 92" id="92"/>
          <p:cNvSpPr txBox="1"/>
          <p:nvPr>
            <p:ph type="body" idx="1"/>
          </p:nvPr>
        </p:nvSpPr>
        <p:spPr>
          <a:xfrm>
            <a:off y="1600200" x="819215"/>
            <a:ext cy="4967700" cx="7867499"/>
          </a:xfrm>
          <a:prstGeom prst="rect">
            <a:avLst/>
          </a:prstGeom>
        </p:spPr>
        <p:txBody>
          <a:bodyPr bIns="91425" tIns="91425" lIns="91425" anchor="t" anchorCtr="0" rIns="91425">
            <a:spAutoFit/>
          </a:bodyPr>
          <a:lstStyle/>
          <a:p>
            <a:pPr rtl="0" lvl="0">
              <a:buNone/>
            </a:pPr>
            <a:r>
              <a:rPr lang="en"/>
              <a:t>
</a:t>
            </a:r>
            <a:r>
              <a:rPr lang="en" sz="2400"/>
              <a:t>http://lib.auburn.edu/tracker.php?</a:t>
            </a:r>
          </a:p>
          <a:p>
            <a:pPr rtl="0" lvl="0">
              <a:buNone/>
            </a:pPr>
            <a:r>
              <a:rPr lang="en" sz="2400"/>
              <a:t>?</a:t>
            </a:r>
            <a:r>
              <a:rPr lang="en" sz="2400" b="1"/>
              <a:t>source</a:t>
            </a:r>
            <a:r>
              <a:rPr lang="en" sz="2400"/>
              <a:t>=catalog</a:t>
            </a:r>
          </a:p>
          <a:p>
            <a:pPr rtl="0" lvl="0">
              <a:buNone/>
            </a:pPr>
            <a:r>
              <a:rPr lang="en" sz="2400"/>
              <a:t>&amp;</a:t>
            </a:r>
            <a:r>
              <a:rPr lang="en" sz="2400" b="1"/>
              <a:t>bibId</a:t>
            </a:r>
            <a:r>
              <a:rPr lang="en" sz="2400"/>
              <a:t>=3456789</a:t>
            </a:r>
          </a:p>
          <a:p>
            <a:pPr rtl="0" lvl="0">
              <a:buNone/>
            </a:pPr>
            <a:r>
              <a:rPr lang="en" sz="2400"/>
              <a:t>&amp;</a:t>
            </a:r>
            <a:r>
              <a:rPr lang="en" sz="2400" b="1"/>
              <a:t>url</a:t>
            </a:r>
            <a:r>
              <a:rPr lang="en" sz="2400"/>
              <a:t>=</a:t>
            </a:r>
            <a:r>
              <a:rPr lang="en" sz="1800"/>
              <a:t>http://search.ebscohost.com/direct.asp%3Fdb=aph%26jid=5BI</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